
<file path=[Content_Types].xml><?xml version="1.0" encoding="utf-8"?>
<Types xmlns="http://schemas.openxmlformats.org/package/2006/content-types">
  <Default Extension="(null)" ContentType="image/x-emf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56" r:id="rId2"/>
    <p:sldMasterId id="2147483769" r:id="rId3"/>
    <p:sldMasterId id="2147483781" r:id="rId4"/>
  </p:sldMasterIdLst>
  <p:notesMasterIdLst>
    <p:notesMasterId r:id="rId67"/>
  </p:notesMasterIdLst>
  <p:handoutMasterIdLst>
    <p:handoutMasterId r:id="rId68"/>
  </p:handoutMasterIdLst>
  <p:sldIdLst>
    <p:sldId id="507" r:id="rId5"/>
    <p:sldId id="508" r:id="rId6"/>
    <p:sldId id="641" r:id="rId7"/>
    <p:sldId id="585" r:id="rId8"/>
    <p:sldId id="288" r:id="rId9"/>
    <p:sldId id="295" r:id="rId10"/>
    <p:sldId id="586" r:id="rId11"/>
    <p:sldId id="627" r:id="rId12"/>
    <p:sldId id="618" r:id="rId13"/>
    <p:sldId id="647" r:id="rId14"/>
    <p:sldId id="510" r:id="rId15"/>
    <p:sldId id="563" r:id="rId16"/>
    <p:sldId id="642" r:id="rId17"/>
    <p:sldId id="643" r:id="rId18"/>
    <p:sldId id="568" r:id="rId19"/>
    <p:sldId id="569" r:id="rId20"/>
    <p:sldId id="573" r:id="rId21"/>
    <p:sldId id="574" r:id="rId22"/>
    <p:sldId id="575" r:id="rId23"/>
    <p:sldId id="577" r:id="rId24"/>
    <p:sldId id="619" r:id="rId25"/>
    <p:sldId id="620" r:id="rId26"/>
    <p:sldId id="579" r:id="rId27"/>
    <p:sldId id="622" r:id="rId28"/>
    <p:sldId id="623" r:id="rId29"/>
    <p:sldId id="624" r:id="rId30"/>
    <p:sldId id="625" r:id="rId31"/>
    <p:sldId id="626" r:id="rId32"/>
    <p:sldId id="596" r:id="rId33"/>
    <p:sldId id="638" r:id="rId34"/>
    <p:sldId id="648" r:id="rId35"/>
    <p:sldId id="639" r:id="rId36"/>
    <p:sldId id="640" r:id="rId37"/>
    <p:sldId id="564" r:id="rId38"/>
    <p:sldId id="582" r:id="rId39"/>
    <p:sldId id="587" r:id="rId40"/>
    <p:sldId id="589" r:id="rId41"/>
    <p:sldId id="588" r:id="rId42"/>
    <p:sldId id="590" r:id="rId43"/>
    <p:sldId id="628" r:id="rId44"/>
    <p:sldId id="629" r:id="rId45"/>
    <p:sldId id="630" r:id="rId46"/>
    <p:sldId id="594" r:id="rId47"/>
    <p:sldId id="646" r:id="rId48"/>
    <p:sldId id="287" r:id="rId49"/>
    <p:sldId id="595" r:id="rId50"/>
    <p:sldId id="599" r:id="rId51"/>
    <p:sldId id="597" r:id="rId52"/>
    <p:sldId id="591" r:id="rId53"/>
    <p:sldId id="631" r:id="rId54"/>
    <p:sldId id="592" r:id="rId55"/>
    <p:sldId id="593" r:id="rId56"/>
    <p:sldId id="632" r:id="rId57"/>
    <p:sldId id="633" r:id="rId58"/>
    <p:sldId id="634" r:id="rId59"/>
    <p:sldId id="644" r:id="rId60"/>
    <p:sldId id="635" r:id="rId61"/>
    <p:sldId id="636" r:id="rId62"/>
    <p:sldId id="637" r:id="rId63"/>
    <p:sldId id="560" r:id="rId64"/>
    <p:sldId id="649" r:id="rId65"/>
    <p:sldId id="650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1D"/>
    <a:srgbClr val="009193"/>
    <a:srgbClr val="FF0000"/>
    <a:srgbClr val="F3F3F3"/>
    <a:srgbClr val="0432FF"/>
    <a:srgbClr val="FF66FF"/>
    <a:srgbClr val="FF00FF"/>
    <a:srgbClr val="66FFFF"/>
    <a:srgbClr val="66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92805" autoAdjust="0"/>
  </p:normalViewPr>
  <p:slideViewPr>
    <p:cSldViewPr>
      <p:cViewPr varScale="1">
        <p:scale>
          <a:sx n="129" d="100"/>
          <a:sy n="129" d="100"/>
        </p:scale>
        <p:origin x="1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8373C-5572-2C41-B505-73D6295DC53F}" type="datetime1">
              <a:rPr kumimoji="1" lang="zh-CN" altLang="en-US" smtClean="0"/>
              <a:t>2022/5/26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592FB-2F7A-D64E-9044-3DDBAD575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544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45989-C2BB-CA4F-B1CA-988E8F5BAAEC}" type="datetime1">
              <a:rPr kumimoji="1" lang="zh-CN" altLang="en-US" smtClean="0"/>
              <a:t>2022/5/26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806EA-5DA0-2542-8971-ED4968728B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520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93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79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9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66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75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98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234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643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62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26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32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90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29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901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84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289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041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</a:t>
            </a:r>
            <a:r>
              <a:rPr kumimoji="1" lang="zh-CN" altLang="en-US" dirty="0"/>
              <a:t>光与光轴夹角不同，折射率不同，或光的传播速度不同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910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、思考</a:t>
            </a:r>
            <a:r>
              <a:rPr kumimoji="1" lang="en-US" altLang="zh-CN" dirty="0"/>
              <a:t>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</a:t>
            </a:r>
            <a:r>
              <a:rPr kumimoji="1" lang="zh-CN" altLang="en-US" dirty="0"/>
              <a:t>光不同传播方向时的偏振状态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、思考从光轴方向看到的</a:t>
            </a:r>
            <a:r>
              <a:rPr kumimoji="1" lang="en-US" altLang="zh-CN" dirty="0"/>
              <a:t>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</a:t>
            </a:r>
            <a:r>
              <a:rPr kumimoji="1" lang="zh-CN" altLang="en-US" dirty="0"/>
              <a:t>光什么样（相同</a:t>
            </a:r>
            <a:r>
              <a:rPr kumimoji="1" lang="en-US" altLang="zh-CN" dirty="0" err="1"/>
              <a:t>deltaT</a:t>
            </a:r>
            <a:r>
              <a:rPr kumimoji="1" lang="zh-CN" altLang="en-US" dirty="0"/>
              <a:t>时间后）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904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、思考光轴左边向上拿出来，右边顶点不变，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光会从</a:t>
            </a:r>
            <a:r>
              <a:rPr kumimoji="1" lang="en-US" altLang="zh-CN" dirty="0"/>
              <a:t>PPT</a:t>
            </a:r>
            <a:r>
              <a:rPr kumimoji="1" lang="zh-CN" altLang="en-US" dirty="0"/>
              <a:t>面出来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21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603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4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二向色性</a:t>
            </a:r>
            <a:r>
              <a:rPr lang="zh-CN" altLang="en-US" dirty="0">
                <a:solidFill>
                  <a:srgbClr val="000000"/>
                </a:solidFill>
              </a:rPr>
              <a:t> : 某些物质能吸收某一方向的光振动 , 而只让与这个方向垂直的光振动通过, 这种性质称二向色性 .</a:t>
            </a:r>
            <a:endParaRPr lang="en-US" altLang="zh-CN" dirty="0">
              <a:solidFill>
                <a:srgbClr val="000000"/>
              </a:solidFill>
            </a:endParaRPr>
          </a:p>
          <a:p>
            <a:endParaRPr kumimoji="1"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CC0000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偏振化方向</a:t>
            </a:r>
            <a:r>
              <a:rPr lang="zh-CN" altLang="en-US" dirty="0">
                <a:solidFill>
                  <a:srgbClr val="000000"/>
                </a:solidFill>
              </a:rPr>
              <a:t> ：    当自然光照射在偏振片上时，它只让某一特定方向的光通过，这个方向叫此偏振片的偏振化方向 .</a:t>
            </a:r>
            <a:endParaRPr lang="en-US" altLang="zh-CN" dirty="0">
              <a:solidFill>
                <a:srgbClr val="000000"/>
              </a:solidFill>
            </a:endParaRPr>
          </a:p>
          <a:p>
            <a:endParaRPr kumimoji="1" lang="en-US" altLang="zh-CN" dirty="0">
              <a:solidFill>
                <a:srgbClr val="000000"/>
              </a:solidFill>
            </a:endParaRPr>
          </a:p>
          <a:p>
            <a:r>
              <a:rPr kumimoji="1" lang="zh-Hans" altLang="en-US" dirty="0">
                <a:solidFill>
                  <a:srgbClr val="000000"/>
                </a:solidFill>
              </a:rPr>
              <a:t>微晶型</a:t>
            </a:r>
            <a:endParaRPr kumimoji="1" lang="en-US" altLang="zh-Hans" dirty="0">
              <a:solidFill>
                <a:srgbClr val="000000"/>
              </a:solidFill>
            </a:endParaRPr>
          </a:p>
          <a:p>
            <a:r>
              <a:rPr kumimoji="1" lang="zh-Hans" altLang="en-US" dirty="0">
                <a:solidFill>
                  <a:srgbClr val="000000"/>
                </a:solidFill>
              </a:rPr>
              <a:t>分子型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5294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77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6346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612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806EA-5DA0-2542-8971-ED4968728BA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10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基本原理，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轴右方移动</a:t>
            </a:r>
            <a:r>
              <a:rPr kumimoji="1" lang="en-US" altLang="zh-CN" dirty="0"/>
              <a:t>3cm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轴上方</a:t>
            </a:r>
            <a:r>
              <a:rPr kumimoji="1" lang="en-US" altLang="zh-CN" dirty="0"/>
              <a:t>3cm</a:t>
            </a:r>
            <a:r>
              <a:rPr kumimoji="1" lang="zh-CN" altLang="en-US" dirty="0"/>
              <a:t>，最后位置坐标在（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一堆常数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081F70-D811-554F-96D4-9391B030DD9F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8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0FB5C12E-67FC-9547-9FEE-462F4B4944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12E7CE-A2F7-014F-90A1-F135FB5CF966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BD000FE-673C-DC46-8BFE-B7DCE62F2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AB052D25-1604-474B-A7C1-49E45E2CE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相差在</a:t>
            </a:r>
            <a:r>
              <a:rPr lang="en-US" altLang="zh-CN" dirty="0">
                <a:ea typeface="宋体" panose="02010600030101010101" pitchFamily="2" charset="-122"/>
              </a:rPr>
              <a:t>0~pi</a:t>
            </a:r>
            <a:r>
              <a:rPr lang="zh-CN" altLang="en-US" dirty="0">
                <a:ea typeface="宋体" panose="02010600030101010101" pitchFamily="2" charset="-122"/>
              </a:rPr>
              <a:t>之间，顺时针旋转；</a:t>
            </a:r>
            <a:r>
              <a:rPr lang="en-US" altLang="zh-CN" dirty="0">
                <a:ea typeface="宋体" panose="02010600030101010101" pitchFamily="2" charset="-122"/>
              </a:rPr>
              <a:t>-pi~0</a:t>
            </a:r>
            <a:r>
              <a:rPr lang="zh-CN" altLang="en-US" dirty="0">
                <a:ea typeface="宋体" panose="02010600030101010101" pitchFamily="2" charset="-122"/>
              </a:rPr>
              <a:t>之间，逆时针旋转。</a:t>
            </a:r>
          </a:p>
        </p:txBody>
      </p:sp>
    </p:spTree>
    <p:extLst>
      <p:ext uri="{BB962C8B-B14F-4D97-AF65-F5344CB8AC3E}">
        <p14:creationId xmlns:p14="http://schemas.microsoft.com/office/powerpoint/2010/main" val="218930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sz="1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思考题：为什么相干条件中，要求</a:t>
            </a:r>
            <a:r>
              <a:rPr kumimoji="1" lang="zh-CN" altLang="en-US" sz="1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两波源</a:t>
            </a:r>
            <a:r>
              <a:rPr kumimoji="1" lang="zh-Hans" altLang="en-US" sz="1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振动方向相同或接近？</a:t>
            </a:r>
            <a:r>
              <a:rPr kumimoji="1" lang="zh-CN" altLang="en-US" sz="1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若两波源振动方向垂直，会发生什么现象？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25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自然光正交分解</a:t>
            </a:r>
            <a:endParaRPr kumimoji="1" lang="en-US" altLang="zh-Hans" dirty="0"/>
          </a:p>
          <a:p>
            <a:r>
              <a:rPr kumimoji="1" lang="zh-Hans" altLang="en-US" dirty="0"/>
              <a:t>强调任意光线的振幅可以沿两个相互垂直方向分解。</a:t>
            </a:r>
            <a:br>
              <a:rPr kumimoji="1" lang="en-US" altLang="zh-Hans" dirty="0"/>
            </a:br>
            <a:endParaRPr kumimoji="1" lang="en-US" altLang="zh-Hans" dirty="0"/>
          </a:p>
          <a:p>
            <a:r>
              <a:rPr kumimoji="1" lang="zh-Hans" altLang="en-US" dirty="0"/>
              <a:t>宏观上可等效为两个垂直分量。两个垂直分量的方向任取。</a:t>
            </a:r>
            <a:endParaRPr kumimoji="1" lang="en-US" altLang="zh-Hans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8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自然光正交分解</a:t>
            </a:r>
            <a:endParaRPr kumimoji="1" lang="en-US" altLang="zh-Hans" dirty="0"/>
          </a:p>
          <a:p>
            <a:r>
              <a:rPr kumimoji="1" lang="zh-Hans" altLang="en-US" dirty="0"/>
              <a:t>强调任意光线的振幅可以沿两个相互垂直方向分解。</a:t>
            </a:r>
            <a:br>
              <a:rPr kumimoji="1" lang="en-US" altLang="zh-Hans" dirty="0"/>
            </a:br>
            <a:endParaRPr kumimoji="1" lang="en-US" altLang="zh-Hans" dirty="0"/>
          </a:p>
          <a:p>
            <a:r>
              <a:rPr kumimoji="1" lang="zh-Hans" altLang="en-US" dirty="0"/>
              <a:t>宏观上可等效为两个垂直分量。两个垂直分量的方向任取。</a:t>
            </a:r>
            <a:endParaRPr kumimoji="1" lang="en-US" altLang="zh-Hans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806EA-5DA0-2542-8971-ED4968728BA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76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40669-A209-FB40-B4B2-CFFB28241C99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E450-25E9-E04E-BEBA-98CA70AE8D3F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226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E450-25E9-E04E-BEBA-98CA70AE8D3F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9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736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429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7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3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055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850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268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16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1B2C-3B4A-EF4F-8B88-87087959A016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06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031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191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831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54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4CB9F-ED0C-3F4F-8F47-A5ACFBF07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763ED-B0BE-E444-AA1B-C3472E1C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2B536-8D56-EC4B-9821-FE12371F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C879B-9CED-AA48-B202-18BEC41D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82BA6C4-8B1A-564C-BB6D-1227DA8B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A38FC-9EE8-E644-8026-4C331B685E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93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1011F-A74D-1E4C-8C2C-6F38BE6C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94CB1-2C3F-2449-8073-34A2406CD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49A2B-C942-E94D-800D-AE34F1B4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A6F76A-692D-6C4F-B700-24BC5615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8FCB1CB-5225-1E49-8060-50308764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B51C1-7F97-3E48-B6E2-615542CA87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678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E5593-1D30-F641-99E9-6D4AF699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CBB6F6-EEBF-7449-9C4B-1E3EB8056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3C249-48FB-6B40-A66D-24CAC75E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97952-5733-6247-9FBC-D16731C1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DBA752B-BE20-FB42-8225-52B2473A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F6C0B-EFC6-1640-80E9-34F1FFA43B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505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D8938-E405-794E-9CC8-6F6342B0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F5F78-A382-B74D-86D2-61D01DEB7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0C69CF-15F5-8F4D-8CB6-67E768397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D7D282-EDC2-A641-AB78-DEE82A8F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553344-C8A8-F64F-9603-65A7F000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C5CBB29-FB33-384D-834A-89790010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5FA093-FBA8-6D4B-8F35-F9850DF867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533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9668D-9E4F-D945-8E1F-9DA3C2B2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756-DAF8-1342-9B35-6F5833D86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AFAF3-4A68-A14C-A05C-ABB6D3B55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F0225D-FB2B-3E4B-A756-F6B42672A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440F31-15B0-9D44-B575-2FE16BE4B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893E69-406E-E746-B057-09B2C8D8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BCBDB9-8D17-0D42-9A23-0B1697B0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CB0A6D-B3C5-664F-8A45-B933C17E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2188C-BF7D-DE46-AE82-1334DE0063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6601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B2630-A379-6F48-8F94-6018CCB8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DD858-795D-D04D-A9C7-E8FA757D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0EAEE3-3473-2548-9792-1C35F83E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F17CACE5-2598-F244-95A4-63ED2FE0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B9D9DD-115F-B640-A69A-BADE0EFC34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52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8BF5-B21B-FC4F-B804-4AEC041F3563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7391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C39310-42BC-C943-9E2A-D927580A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DA09A1-4A34-FA47-A30D-F85FD47D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9197014A-C6C5-7C4E-953A-088B08CE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ED831-8323-0C47-949E-6F42CCF913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902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B96C-FDD9-F248-8D46-C5118C01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A1E1B-1EA6-2347-8F08-B0CD0C64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E6BC91-9432-E040-BDE8-70A36D7C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B96CDB-8368-364E-8EA6-4834B2FC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7D3CF-9888-094B-898B-7A00CC58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BA8A7F9F-1D5A-414A-B1A5-496584E6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B0181-0FA4-424E-AA22-807F70065C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640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24023-AFA9-D746-9CE5-324A40A9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9919DF-EB83-6844-8BBC-3A0C5B769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A3B6B5-E6CE-264B-B317-8646E6250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D10BD8-75CC-314D-B40B-F4BE20CD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1BCB18-57F2-A14C-8FC2-4EB0F825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F1A9BE7-BCC8-B34F-9136-A559485E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01418-1B00-ED4C-B4F0-FE1D1AD00F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740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D1683-F48C-8748-BE77-5E1CAFE4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8AAAF67E-B61A-4A49-84F0-4D7A48BF2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E13B7D-6FA6-B84D-A5D0-03619099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B06-A16B-8C47-BA9A-2AFDF9DA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20EAE90-D81C-9D40-813E-5326DA1C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8D6B3-B625-464C-A6ED-CB130F6768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7996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BCB37B-70DB-8C4C-B89D-305833994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BE097825-F67A-B84F-B995-2BE24412F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D2DC8-6AB4-D648-A466-F2DF3944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07DDA-3D24-734F-B3CB-628CB93D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8413A20-6F3C-274C-A6C5-6588ED63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4C2A1-E4EC-5A42-A4DF-BA9BD1BB10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251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5EA2A-7932-F245-BC9A-CA7BF4A0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0EAE5-56C1-4441-9213-7E7906D3F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36960-78D9-BE46-A5DE-E4DC6DC1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D6750E-040B-6843-A5BC-AA4745C8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AB3CCDA-FCF8-B749-ABF0-0CAB6935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9129F9-0BDC-F04C-BFEC-8B04B13C21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223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1FE3B-C4A7-CD4B-A785-23D5B12E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4E740-C904-5E45-8617-F229926C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737AB-6088-8B4C-9524-2E04D22F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85F0E-3A6C-D241-98B1-8B6B85F0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4DBE237-606B-CC40-A733-FD44C5DC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661B7-E6E3-E64D-BD91-2C434182D3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4941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FAF2B-66FF-B24B-A218-0BA36255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385EAF-F0B4-144A-84A3-BB1D83E0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C2477-C020-364C-AD38-A879CDD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7CA41-1A0C-C04D-8E03-DCFB1E4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EC6A988-BE84-F940-8514-530D2CC9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EF166-A7AF-1147-8432-CDF25257EB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335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D875-0FCE-5E4E-8863-67C4B0069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F7EAF-1685-7D47-8943-B875BE91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E4CF47-6F64-F340-8CA9-B39AAAA4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E84F70-FE37-2743-9FFC-0EFECD16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359F3B-1AEC-0D49-AD87-204BB29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A943E3D-0865-9844-AC84-A59C4408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C1CE3-4DEB-F640-9AA3-05E9110BA5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650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0BD50-E4C8-E54E-A4F5-A9E2A186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91111-3AC4-D244-98F5-7E0C5045B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9CAC1-98DA-B54A-BBFF-84CD4E303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215511-F62E-F342-B6B0-2357BEE49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5B289-F447-CC45-B477-395E4FE7F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76122D-85AC-2942-952B-5937AA71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90EF34-434B-264D-884F-96FCA920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681CAAA-D306-6743-B883-1BBCE1B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C884D-3687-A149-8563-FD5653BAE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44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E450-25E9-E04E-BEBA-98CA70AE8D3F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098617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4CDCE-7567-5840-9231-A8F816E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6F2811-33A7-0648-AA39-7C0DC0A1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2E0A01-8762-664F-A314-6F5B3503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4F0CF45-EC9E-184B-98D4-2E0D2B44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4DE7EC-9B47-7740-9374-435341C8A8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557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84D6A5-9812-8C41-8505-5293C90E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FD7414-E2DB-8446-938C-A57B8179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91A723A-67B4-DE41-98F2-599B17F3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3ACDD9-4206-304A-A3B7-43F09F6080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080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85D9C-BF14-894D-A9F2-AA9929CC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14673-5B5C-3843-BA49-6806CEE7A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59428A-E463-8C40-8A8B-B93F4B078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5C5D83-B6C8-ED40-BD3A-6C96E0F3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4EB69B-ED7C-204E-B786-5B38E9D8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1F916E71-9A2C-3047-ADEE-2BF47A25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95B5A7-D8A0-0F40-9395-C471A00C1E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977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49010-88F3-1F41-B6BA-29E4AD83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800011-5428-8E45-8EAD-1E5BC086B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48B57D-082F-5A4A-9FE8-EACD637E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8CEBB-8E44-6A4B-91DB-1435F91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E5A49A-1025-0644-8D46-096FF691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A1280CE-9CD2-5A49-85F2-48372694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07CCC-8B15-DE47-ACB8-60E0E24C0F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3360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5CBE7-02C3-2744-AA30-B8DB4EF1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5BB589EF-7D14-E546-92BA-3515E47DE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26CCE-FE3D-764B-9A38-8E3E84A3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C6949-B21B-724D-94D7-F865E2BC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A9CA3A7-49E1-9645-A03C-F85B24A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7B97D5-4E82-7B4F-B901-13D5C61EF9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073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285C27-2E11-D142-98B1-3ECA254A2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FEA1953-793C-FA41-B0E9-56E73C870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FE043-B951-C648-899F-C826C7CE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72F7E-52A9-0D43-83E1-20BA3788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0BC9421-C99E-544C-AE6A-C59F28DC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86EB6-7371-FF46-8A10-3B667B5474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43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978F-AF73-9A4B-8027-068503BF5835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1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9B04-41CF-F84A-B56D-83CCCBE98AEA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1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8D23-6E5C-6349-BB45-7A2EFE46FCD4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31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E48D-0534-B541-8B40-8888F27B9CB7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3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1528BFA-A6DE-0E46-8B3E-6FDF07E64977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3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13CE450-25E9-E04E-BEBA-98CA70AE8D3F}" type="datetime1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573AE74-A085-43FF-B595-722CA31A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kumimoji="0"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0"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/>
            <a:fld id="{9A0DB2DC-4C9A-4742-B13C-FB6460FD3503}" type="slidenum">
              <a:rPr lang="zh-CN" altLang="en-US" sz="1400" b="0" dirty="0">
                <a:solidFill>
                  <a:schemeClr val="tx1"/>
                </a:solidFill>
                <a:ea typeface="宋体" pitchFamily="2" charset="-122"/>
              </a:rPr>
              <a:t>‹#›</a:t>
            </a:fld>
            <a:endParaRPr lang="zh-CN" altLang="en-US" sz="1400" b="0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71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D4769DB-8E47-9449-8BC5-F39468B81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B31022B-F689-7F44-9ABD-28DC4471B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4A0B5E-10EB-CB48-B293-BF9A9BB670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8D006A2-EEEB-5A40-A301-A2B0BABB1A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AC1540B-DEB6-5848-968E-23B9BD7143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42ABECEF-31E2-5E4D-A998-46FC3DD15A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2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2883D22-604B-354A-895F-F139BF307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3401C05-96EA-4E4D-A3CE-28DFA1289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B69BBF-E654-2E44-96F2-4DC3D37574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DB79493-C2F7-394B-A05F-5E80F75F84F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536A92A-DCB2-9D4E-BF27-05BBC7DC09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4DC3CE0-5274-494F-AF6D-005BE01C4C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92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(null)"/><Relationship Id="rId5" Type="http://schemas.openxmlformats.org/officeDocument/2006/relationships/image" Target="../media/image17.(null)"/><Relationship Id="rId4" Type="http://schemas.openxmlformats.org/officeDocument/2006/relationships/image" Target="../media/image16.(null)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5.bin"/><Relationship Id="rId39" Type="http://schemas.openxmlformats.org/officeDocument/2006/relationships/oleObject" Target="../embeddings/oleObject26.bin"/><Relationship Id="rId21" Type="http://schemas.openxmlformats.org/officeDocument/2006/relationships/image" Target="../media/image30.emf"/><Relationship Id="rId34" Type="http://schemas.openxmlformats.org/officeDocument/2006/relationships/oleObject" Target="../embeddings/oleObject21.bin"/><Relationship Id="rId42" Type="http://schemas.openxmlformats.org/officeDocument/2006/relationships/oleObject" Target="../embeddings/oleObject29.bin"/><Relationship Id="rId47" Type="http://schemas.openxmlformats.org/officeDocument/2006/relationships/oleObject" Target="../embeddings/oleObject34.bin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5.emf"/><Relationship Id="rId24" Type="http://schemas.openxmlformats.org/officeDocument/2006/relationships/oleObject" Target="../embeddings/oleObject14.bin"/><Relationship Id="rId32" Type="http://schemas.openxmlformats.org/officeDocument/2006/relationships/oleObject" Target="../embeddings/oleObject19.bin"/><Relationship Id="rId37" Type="http://schemas.openxmlformats.org/officeDocument/2006/relationships/oleObject" Target="../embeddings/oleObject24.bin"/><Relationship Id="rId40" Type="http://schemas.openxmlformats.org/officeDocument/2006/relationships/oleObject" Target="../embeddings/oleObject27.bin"/><Relationship Id="rId45" Type="http://schemas.openxmlformats.org/officeDocument/2006/relationships/oleObject" Target="../embeddings/oleObject32.bin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image" Target="../media/image33.emf"/><Relationship Id="rId36" Type="http://schemas.openxmlformats.org/officeDocument/2006/relationships/oleObject" Target="../embeddings/oleObject23.bin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29.emf"/><Relationship Id="rId31" Type="http://schemas.openxmlformats.org/officeDocument/2006/relationships/oleObject" Target="../embeddings/oleObject18.bin"/><Relationship Id="rId44" Type="http://schemas.openxmlformats.org/officeDocument/2006/relationships/oleObject" Target="../embeddings/oleObject31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34.emf"/><Relationship Id="rId35" Type="http://schemas.openxmlformats.org/officeDocument/2006/relationships/oleObject" Target="../embeddings/oleObject22.bin"/><Relationship Id="rId43" Type="http://schemas.openxmlformats.org/officeDocument/2006/relationships/oleObject" Target="../embeddings/oleObject30.bin"/><Relationship Id="rId48" Type="http://schemas.openxmlformats.org/officeDocument/2006/relationships/oleObject" Target="../embeddings/oleObject35.bin"/><Relationship Id="rId8" Type="http://schemas.openxmlformats.org/officeDocument/2006/relationships/oleObject" Target="../embeddings/oleObject6.bin"/><Relationship Id="rId3" Type="http://schemas.openxmlformats.org/officeDocument/2006/relationships/image" Target="../media/image35.png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oleObject" Target="../embeddings/oleObject20.bin"/><Relationship Id="rId38" Type="http://schemas.openxmlformats.org/officeDocument/2006/relationships/oleObject" Target="../embeddings/oleObject25.bin"/><Relationship Id="rId46" Type="http://schemas.openxmlformats.org/officeDocument/2006/relationships/oleObject" Target="../embeddings/oleObject33.bin"/><Relationship Id="rId20" Type="http://schemas.openxmlformats.org/officeDocument/2006/relationships/oleObject" Target="../embeddings/oleObject12.bin"/><Relationship Id="rId41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61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70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8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5.emf"/><Relationship Id="rId18" Type="http://schemas.openxmlformats.org/officeDocument/2006/relationships/oleObject" Target="../embeddings/oleObject62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79.emf"/><Relationship Id="rId7" Type="http://schemas.openxmlformats.org/officeDocument/2006/relationships/image" Target="../media/image72.e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74.emf"/><Relationship Id="rId24" Type="http://schemas.openxmlformats.org/officeDocument/2006/relationships/image" Target="../media/image81.(null)"/><Relationship Id="rId5" Type="http://schemas.openxmlformats.org/officeDocument/2006/relationships/image" Target="../media/image71.emf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78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3.e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82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1504" y="260648"/>
            <a:ext cx="7558608" cy="1827634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kumimoji="1" lang="zh-Hans" altLang="en-US" sz="4800" dirty="0">
                <a:latin typeface="SimHei" panose="02010609060101010101" pitchFamily="49" charset="-122"/>
                <a:ea typeface="SimHei" panose="02010609060101010101" pitchFamily="49" charset="-122"/>
              </a:rPr>
              <a:t>第十五章  光的偏振</a:t>
            </a:r>
            <a:endParaRPr kumimoji="1" lang="zh-CN" altLang="en-US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860215DE-A0A1-8C46-B965-C6FD886D4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025" y="2136749"/>
            <a:ext cx="763284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Hans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自然光与偏振光</a:t>
            </a:r>
            <a:endParaRPr lang="en-US" altLang="zh-Hans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Hans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起偏与检偏   马吕斯定律</a:t>
            </a:r>
            <a:endParaRPr lang="en-US" altLang="zh-Hans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Hans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由反射和折射获得偏振光   </a:t>
            </a:r>
            <a:endParaRPr lang="en-US" altLang="zh-Hans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布儒斯特定律</a:t>
            </a:r>
            <a:endParaRPr lang="en-US" altLang="zh-Hans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Hans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由双折射产生偏振光</a:t>
            </a:r>
            <a:endParaRPr lang="en-US" altLang="zh-Hans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59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4">
            <a:extLst>
              <a:ext uri="{FF2B5EF4-FFF2-40B4-BE49-F238E27FC236}">
                <a16:creationId xmlns:a16="http://schemas.microsoft.com/office/drawing/2014/main" id="{C4F74508-B416-754E-A176-B1C55D747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618520"/>
              </p:ext>
            </p:extLst>
          </p:nvPr>
        </p:nvGraphicFramePr>
        <p:xfrm>
          <a:off x="2297406" y="2801146"/>
          <a:ext cx="10112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241" r:id="rId4" imgW="583565" imgH="254000" progId="Equation.3">
                  <p:embed/>
                </p:oleObj>
              </mc:Choice>
              <mc:Fallback>
                <p:oleObj r:id="rId4" imgW="583565" imgH="254000" progId="Equation.3">
                  <p:embed/>
                  <p:pic>
                    <p:nvPicPr>
                      <p:cNvPr id="99" name="Object 4">
                        <a:extLst>
                          <a:ext uri="{FF2B5EF4-FFF2-40B4-BE49-F238E27FC236}">
                            <a16:creationId xmlns:a16="http://schemas.microsoft.com/office/drawing/2014/main" id="{C4F74508-B416-754E-A176-B1C55D747C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7406" y="2801146"/>
                        <a:ext cx="1011238" cy="668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5">
            <a:extLst>
              <a:ext uri="{FF2B5EF4-FFF2-40B4-BE49-F238E27FC236}">
                <a16:creationId xmlns:a16="http://schemas.microsoft.com/office/drawing/2014/main" id="{27CAAF29-2B9E-C84F-8155-6DD278BA7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982968"/>
              </p:ext>
            </p:extLst>
          </p:nvPr>
        </p:nvGraphicFramePr>
        <p:xfrm>
          <a:off x="4385702" y="2823170"/>
          <a:ext cx="21923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242" r:id="rId6" imgW="1116965" imgH="241300" progId="Equation.3">
                  <p:embed/>
                </p:oleObj>
              </mc:Choice>
              <mc:Fallback>
                <p:oleObj r:id="rId6" imgW="1116965" imgH="241300" progId="Equation.3">
                  <p:embed/>
                  <p:pic>
                    <p:nvPicPr>
                      <p:cNvPr id="100" name="Object 5">
                        <a:extLst>
                          <a:ext uri="{FF2B5EF4-FFF2-40B4-BE49-F238E27FC236}">
                            <a16:creationId xmlns:a16="http://schemas.microsoft.com/office/drawing/2014/main" id="{27CAAF29-2B9E-C84F-8155-6DD278BA7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85702" y="2823170"/>
                        <a:ext cx="2192338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6">
            <a:extLst>
              <a:ext uri="{FF2B5EF4-FFF2-40B4-BE49-F238E27FC236}">
                <a16:creationId xmlns:a16="http://schemas.microsoft.com/office/drawing/2014/main" id="{5A4A0FCD-07FB-3845-9E09-9A7DF785A646}"/>
              </a:ext>
            </a:extLst>
          </p:cNvPr>
          <p:cNvSpPr txBox="1"/>
          <p:nvPr/>
        </p:nvSpPr>
        <p:spPr>
          <a:xfrm>
            <a:off x="1069575" y="5756156"/>
            <a:ext cx="3505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自然光的表示法：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grpSp>
        <p:nvGrpSpPr>
          <p:cNvPr id="102" name="Group 7">
            <a:extLst>
              <a:ext uri="{FF2B5EF4-FFF2-40B4-BE49-F238E27FC236}">
                <a16:creationId xmlns:a16="http://schemas.microsoft.com/office/drawing/2014/main" id="{E9154F81-FC38-7E4E-977F-124DD88A96EB}"/>
              </a:ext>
            </a:extLst>
          </p:cNvPr>
          <p:cNvGrpSpPr/>
          <p:nvPr/>
        </p:nvGrpSpPr>
        <p:grpSpPr>
          <a:xfrm>
            <a:off x="1866400" y="3772682"/>
            <a:ext cx="2478087" cy="1617663"/>
            <a:chOff x="1402" y="882"/>
            <a:chExt cx="1561" cy="1019"/>
          </a:xfrm>
        </p:grpSpPr>
        <p:grpSp>
          <p:nvGrpSpPr>
            <p:cNvPr id="103" name="Group 8">
              <a:extLst>
                <a:ext uri="{FF2B5EF4-FFF2-40B4-BE49-F238E27FC236}">
                  <a16:creationId xmlns:a16="http://schemas.microsoft.com/office/drawing/2014/main" id="{03480C5E-C84C-A147-A42A-D83EB69609E8}"/>
                </a:ext>
              </a:extLst>
            </p:cNvPr>
            <p:cNvGrpSpPr/>
            <p:nvPr/>
          </p:nvGrpSpPr>
          <p:grpSpPr>
            <a:xfrm>
              <a:off x="1640" y="888"/>
              <a:ext cx="705" cy="719"/>
              <a:chOff x="1640" y="888"/>
              <a:chExt cx="705" cy="719"/>
            </a:xfrm>
          </p:grpSpPr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40101A01-A887-2B49-A1CE-8D70D7D1F5AE}"/>
                  </a:ext>
                </a:extLst>
              </p:cNvPr>
              <p:cNvSpPr/>
              <p:nvPr/>
            </p:nvSpPr>
            <p:spPr>
              <a:xfrm>
                <a:off x="2000" y="899"/>
                <a:ext cx="0" cy="700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A46B62D0-9D57-1D49-82BC-1B253A1A88FA}"/>
                  </a:ext>
                </a:extLst>
              </p:cNvPr>
              <p:cNvSpPr/>
              <p:nvPr/>
            </p:nvSpPr>
            <p:spPr>
              <a:xfrm>
                <a:off x="1647" y="1244"/>
                <a:ext cx="698" cy="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F9A44890-F77F-9D49-9281-22D4AFF0C692}"/>
                  </a:ext>
                </a:extLst>
              </p:cNvPr>
              <p:cNvSpPr/>
              <p:nvPr/>
            </p:nvSpPr>
            <p:spPr>
              <a:xfrm flipV="1">
                <a:off x="1728" y="1020"/>
                <a:ext cx="529" cy="45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18" name="Line 12">
                <a:extLst>
                  <a:ext uri="{FF2B5EF4-FFF2-40B4-BE49-F238E27FC236}">
                    <a16:creationId xmlns:a16="http://schemas.microsoft.com/office/drawing/2014/main" id="{0C279E02-0F17-8D43-89BE-83964690C419}"/>
                  </a:ext>
                </a:extLst>
              </p:cNvPr>
              <p:cNvSpPr/>
              <p:nvPr/>
            </p:nvSpPr>
            <p:spPr>
              <a:xfrm rot="111068">
                <a:off x="1731" y="1011"/>
                <a:ext cx="538" cy="467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19" name="Line 13">
                <a:extLst>
                  <a:ext uri="{FF2B5EF4-FFF2-40B4-BE49-F238E27FC236}">
                    <a16:creationId xmlns:a16="http://schemas.microsoft.com/office/drawing/2014/main" id="{710FAAD2-D9A1-D64E-8A5A-AD621E0DFFA3}"/>
                  </a:ext>
                </a:extLst>
              </p:cNvPr>
              <p:cNvSpPr/>
              <p:nvPr/>
            </p:nvSpPr>
            <p:spPr>
              <a:xfrm rot="1658535">
                <a:off x="1995" y="888"/>
                <a:ext cx="1" cy="719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20" name="Line 14">
                <a:extLst>
                  <a:ext uri="{FF2B5EF4-FFF2-40B4-BE49-F238E27FC236}">
                    <a16:creationId xmlns:a16="http://schemas.microsoft.com/office/drawing/2014/main" id="{C416F3D8-F6C0-5A43-93F1-C7D7B40D58C2}"/>
                  </a:ext>
                </a:extLst>
              </p:cNvPr>
              <p:cNvSpPr/>
              <p:nvPr/>
            </p:nvSpPr>
            <p:spPr>
              <a:xfrm rot="1318187" flipV="1">
                <a:off x="1640" y="1237"/>
                <a:ext cx="704" cy="13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21" name="Line 15">
                <a:extLst>
                  <a:ext uri="{FF2B5EF4-FFF2-40B4-BE49-F238E27FC236}">
                    <a16:creationId xmlns:a16="http://schemas.microsoft.com/office/drawing/2014/main" id="{EB498AA7-304F-4A4E-8F28-DDA75B754538}"/>
                  </a:ext>
                </a:extLst>
              </p:cNvPr>
              <p:cNvSpPr/>
              <p:nvPr/>
            </p:nvSpPr>
            <p:spPr>
              <a:xfrm rot="1165010" flipV="1">
                <a:off x="1731" y="1020"/>
                <a:ext cx="533" cy="457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22" name="Line 16">
                <a:extLst>
                  <a:ext uri="{FF2B5EF4-FFF2-40B4-BE49-F238E27FC236}">
                    <a16:creationId xmlns:a16="http://schemas.microsoft.com/office/drawing/2014/main" id="{BFFFD754-3408-D74B-9BAA-53E80F8097DA}"/>
                  </a:ext>
                </a:extLst>
              </p:cNvPr>
              <p:cNvSpPr/>
              <p:nvPr/>
            </p:nvSpPr>
            <p:spPr>
              <a:xfrm rot="1393498">
                <a:off x="1733" y="1020"/>
                <a:ext cx="538" cy="466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104" name="Group 17">
              <a:extLst>
                <a:ext uri="{FF2B5EF4-FFF2-40B4-BE49-F238E27FC236}">
                  <a16:creationId xmlns:a16="http://schemas.microsoft.com/office/drawing/2014/main" id="{2618A188-C82A-9046-8706-8541CB90195F}"/>
                </a:ext>
              </a:extLst>
            </p:cNvPr>
            <p:cNvGrpSpPr/>
            <p:nvPr/>
          </p:nvGrpSpPr>
          <p:grpSpPr>
            <a:xfrm>
              <a:off x="1402" y="882"/>
              <a:ext cx="1561" cy="1019"/>
              <a:chOff x="1402" y="882"/>
              <a:chExt cx="1561" cy="1019"/>
            </a:xfrm>
          </p:grpSpPr>
          <p:sp>
            <p:nvSpPr>
              <p:cNvPr id="105" name="Oval 18">
                <a:extLst>
                  <a:ext uri="{FF2B5EF4-FFF2-40B4-BE49-F238E27FC236}">
                    <a16:creationId xmlns:a16="http://schemas.microsoft.com/office/drawing/2014/main" id="{0631597A-ACB0-DE47-AD5A-BD513497ED0D}"/>
                  </a:ext>
                </a:extLst>
              </p:cNvPr>
              <p:cNvSpPr/>
              <p:nvPr/>
            </p:nvSpPr>
            <p:spPr>
              <a:xfrm>
                <a:off x="1633" y="882"/>
                <a:ext cx="720" cy="720"/>
              </a:xfrm>
              <a:prstGeom prst="ellipse">
                <a:avLst/>
              </a:prstGeom>
              <a:noFill/>
              <a:ln w="19050" cap="flat" cmpd="sng">
                <a:solidFill>
                  <a:srgbClr val="0000FF"/>
                </a:solidFill>
                <a:prstDash val="sysDot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08" name="Text Box 19">
                <a:extLst>
                  <a:ext uri="{FF2B5EF4-FFF2-40B4-BE49-F238E27FC236}">
                    <a16:creationId xmlns:a16="http://schemas.microsoft.com/office/drawing/2014/main" id="{505FC71F-1667-A243-A739-74F4452D3073}"/>
                  </a:ext>
                </a:extLst>
              </p:cNvPr>
              <p:cNvSpPr txBox="1"/>
              <p:nvPr/>
            </p:nvSpPr>
            <p:spPr>
              <a:xfrm>
                <a:off x="1402" y="1639"/>
                <a:ext cx="1561" cy="26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rPr>
                  <a:t>没有优势方向</a:t>
                </a:r>
              </a:p>
            </p:txBody>
          </p:sp>
        </p:grpSp>
      </p:grpSp>
      <p:grpSp>
        <p:nvGrpSpPr>
          <p:cNvPr id="123" name="Group 20">
            <a:extLst>
              <a:ext uri="{FF2B5EF4-FFF2-40B4-BE49-F238E27FC236}">
                <a16:creationId xmlns:a16="http://schemas.microsoft.com/office/drawing/2014/main" id="{54961E6A-224C-5344-90B6-5AE4A5AC36C1}"/>
              </a:ext>
            </a:extLst>
          </p:cNvPr>
          <p:cNvGrpSpPr/>
          <p:nvPr/>
        </p:nvGrpSpPr>
        <p:grpSpPr>
          <a:xfrm>
            <a:off x="4453439" y="3672087"/>
            <a:ext cx="2373313" cy="1638300"/>
            <a:chOff x="3065" y="881"/>
            <a:chExt cx="1495" cy="1032"/>
          </a:xfrm>
        </p:grpSpPr>
        <p:grpSp>
          <p:nvGrpSpPr>
            <p:cNvPr id="124" name="Group 21">
              <a:extLst>
                <a:ext uri="{FF2B5EF4-FFF2-40B4-BE49-F238E27FC236}">
                  <a16:creationId xmlns:a16="http://schemas.microsoft.com/office/drawing/2014/main" id="{DAA51BA7-B3D4-F44E-BD45-771B13720827}"/>
                </a:ext>
              </a:extLst>
            </p:cNvPr>
            <p:cNvGrpSpPr/>
            <p:nvPr/>
          </p:nvGrpSpPr>
          <p:grpSpPr>
            <a:xfrm>
              <a:off x="3286" y="893"/>
              <a:ext cx="718" cy="674"/>
              <a:chOff x="3358" y="953"/>
              <a:chExt cx="576" cy="541"/>
            </a:xfrm>
          </p:grpSpPr>
          <p:sp>
            <p:nvSpPr>
              <p:cNvPr id="127" name="Line 22">
                <a:extLst>
                  <a:ext uri="{FF2B5EF4-FFF2-40B4-BE49-F238E27FC236}">
                    <a16:creationId xmlns:a16="http://schemas.microsoft.com/office/drawing/2014/main" id="{3073DE63-B612-314A-BEA1-E903B8860330}"/>
                  </a:ext>
                </a:extLst>
              </p:cNvPr>
              <p:cNvSpPr/>
              <p:nvPr/>
            </p:nvSpPr>
            <p:spPr>
              <a:xfrm>
                <a:off x="3646" y="953"/>
                <a:ext cx="0" cy="54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  <p:sp>
            <p:nvSpPr>
              <p:cNvPr id="128" name="Line 23">
                <a:extLst>
                  <a:ext uri="{FF2B5EF4-FFF2-40B4-BE49-F238E27FC236}">
                    <a16:creationId xmlns:a16="http://schemas.microsoft.com/office/drawing/2014/main" id="{0F209AC6-F606-4B43-B587-0AA7F1274B47}"/>
                  </a:ext>
                </a:extLst>
              </p:cNvPr>
              <p:cNvSpPr/>
              <p:nvPr/>
            </p:nvSpPr>
            <p:spPr>
              <a:xfrm>
                <a:off x="3358" y="1240"/>
                <a:ext cx="576" cy="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125" name="Text Box 24">
              <a:extLst>
                <a:ext uri="{FF2B5EF4-FFF2-40B4-BE49-F238E27FC236}">
                  <a16:creationId xmlns:a16="http://schemas.microsoft.com/office/drawing/2014/main" id="{2B4CF13D-E2C1-C344-B8A6-61BA1CBFEA5F}"/>
                </a:ext>
              </a:extLst>
            </p:cNvPr>
            <p:cNvSpPr txBox="1"/>
            <p:nvPr/>
          </p:nvSpPr>
          <p:spPr>
            <a:xfrm>
              <a:off x="3065" y="1643"/>
              <a:ext cx="1495" cy="270"/>
            </a:xfrm>
            <a:prstGeom prst="rect">
              <a:avLst/>
            </a:prstGeom>
            <a:noFill/>
            <a:ln w="25400">
              <a:noFill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自然光的分解</a:t>
              </a:r>
            </a:p>
          </p:txBody>
        </p:sp>
        <p:sp>
          <p:nvSpPr>
            <p:cNvPr id="126" name="Oval 25">
              <a:extLst>
                <a:ext uri="{FF2B5EF4-FFF2-40B4-BE49-F238E27FC236}">
                  <a16:creationId xmlns:a16="http://schemas.microsoft.com/office/drawing/2014/main" id="{A8B683D6-8938-D04A-A9AF-33C8B71E56C4}"/>
                </a:ext>
              </a:extLst>
            </p:cNvPr>
            <p:cNvSpPr/>
            <p:nvPr/>
          </p:nvSpPr>
          <p:spPr>
            <a:xfrm>
              <a:off x="3283" y="881"/>
              <a:ext cx="720" cy="720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</p:grpSp>
      <p:grpSp>
        <p:nvGrpSpPr>
          <p:cNvPr id="130" name="Group 27">
            <a:extLst>
              <a:ext uri="{FF2B5EF4-FFF2-40B4-BE49-F238E27FC236}">
                <a16:creationId xmlns:a16="http://schemas.microsoft.com/office/drawing/2014/main" id="{20DF7A3E-D3FF-7F46-AB84-4239243323BB}"/>
              </a:ext>
            </a:extLst>
          </p:cNvPr>
          <p:cNvGrpSpPr/>
          <p:nvPr/>
        </p:nvGrpSpPr>
        <p:grpSpPr>
          <a:xfrm>
            <a:off x="4572000" y="5542641"/>
            <a:ext cx="2744787" cy="627063"/>
            <a:chOff x="2711" y="3353"/>
            <a:chExt cx="1729" cy="395"/>
          </a:xfrm>
        </p:grpSpPr>
        <p:sp>
          <p:nvSpPr>
            <p:cNvPr id="131" name="Line 28">
              <a:extLst>
                <a:ext uri="{FF2B5EF4-FFF2-40B4-BE49-F238E27FC236}">
                  <a16:creationId xmlns:a16="http://schemas.microsoft.com/office/drawing/2014/main" id="{EC95A66E-A627-474E-80D7-F5CA03485427}"/>
                </a:ext>
              </a:extLst>
            </p:cNvPr>
            <p:cNvSpPr/>
            <p:nvPr/>
          </p:nvSpPr>
          <p:spPr>
            <a:xfrm>
              <a:off x="2711" y="3590"/>
              <a:ext cx="1729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2" name="Line 29">
              <a:extLst>
                <a:ext uri="{FF2B5EF4-FFF2-40B4-BE49-F238E27FC236}">
                  <a16:creationId xmlns:a16="http://schemas.microsoft.com/office/drawing/2014/main" id="{851E419A-9F9D-9144-BC61-B90A1BB2704A}"/>
                </a:ext>
              </a:extLst>
            </p:cNvPr>
            <p:cNvSpPr/>
            <p:nvPr/>
          </p:nvSpPr>
          <p:spPr>
            <a:xfrm>
              <a:off x="3168" y="3456"/>
              <a:ext cx="1" cy="29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3" name="Rectangle 30">
              <a:extLst>
                <a:ext uri="{FF2B5EF4-FFF2-40B4-BE49-F238E27FC236}">
                  <a16:creationId xmlns:a16="http://schemas.microsoft.com/office/drawing/2014/main" id="{2B5661E7-1EF2-9F42-AB4B-00304B2FD036}"/>
                </a:ext>
              </a:extLst>
            </p:cNvPr>
            <p:cNvSpPr/>
            <p:nvPr/>
          </p:nvSpPr>
          <p:spPr>
            <a:xfrm>
              <a:off x="3681" y="3353"/>
              <a:ext cx="193" cy="232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·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4" name="Rectangle 31">
              <a:extLst>
                <a:ext uri="{FF2B5EF4-FFF2-40B4-BE49-F238E27FC236}">
                  <a16:creationId xmlns:a16="http://schemas.microsoft.com/office/drawing/2014/main" id="{197A7724-06CD-7441-91A5-E90D06E680AC}"/>
                </a:ext>
              </a:extLst>
            </p:cNvPr>
            <p:cNvSpPr/>
            <p:nvPr/>
          </p:nvSpPr>
          <p:spPr>
            <a:xfrm>
              <a:off x="2785" y="3353"/>
              <a:ext cx="265" cy="368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·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5" name="Rectangle 32">
              <a:extLst>
                <a:ext uri="{FF2B5EF4-FFF2-40B4-BE49-F238E27FC236}">
                  <a16:creationId xmlns:a16="http://schemas.microsoft.com/office/drawing/2014/main" id="{4EB2D864-D69C-294D-82FA-50D49BA87EB0}"/>
                </a:ext>
              </a:extLst>
            </p:cNvPr>
            <p:cNvSpPr/>
            <p:nvPr/>
          </p:nvSpPr>
          <p:spPr>
            <a:xfrm>
              <a:off x="3239" y="3353"/>
              <a:ext cx="209" cy="25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·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6" name="Line 33">
              <a:extLst>
                <a:ext uri="{FF2B5EF4-FFF2-40B4-BE49-F238E27FC236}">
                  <a16:creationId xmlns:a16="http://schemas.microsoft.com/office/drawing/2014/main" id="{C78594F1-CD8D-C946-814A-83F604DBDDF8}"/>
                </a:ext>
              </a:extLst>
            </p:cNvPr>
            <p:cNvSpPr/>
            <p:nvPr/>
          </p:nvSpPr>
          <p:spPr>
            <a:xfrm>
              <a:off x="3623" y="3456"/>
              <a:ext cx="1" cy="29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sp>
          <p:nvSpPr>
            <p:cNvPr id="137" name="Line 34">
              <a:extLst>
                <a:ext uri="{FF2B5EF4-FFF2-40B4-BE49-F238E27FC236}">
                  <a16:creationId xmlns:a16="http://schemas.microsoft.com/office/drawing/2014/main" id="{5395E9B7-D271-1043-8AF5-7163C4192652}"/>
                </a:ext>
              </a:extLst>
            </p:cNvPr>
            <p:cNvSpPr/>
            <p:nvPr/>
          </p:nvSpPr>
          <p:spPr>
            <a:xfrm>
              <a:off x="4039" y="3456"/>
              <a:ext cx="1" cy="29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</p:grpSp>
      <p:sp>
        <p:nvSpPr>
          <p:cNvPr id="35" name="Text Box 3">
            <a:extLst>
              <a:ext uri="{FF2B5EF4-FFF2-40B4-BE49-F238E27FC236}">
                <a16:creationId xmlns:a16="http://schemas.microsoft.com/office/drawing/2014/main" id="{3FCA9E25-0C0A-FB42-8209-C75BA90C933B}"/>
              </a:ext>
            </a:extLst>
          </p:cNvPr>
          <p:cNvSpPr txBox="1"/>
          <p:nvPr/>
        </p:nvSpPr>
        <p:spPr>
          <a:xfrm>
            <a:off x="539552" y="621906"/>
            <a:ext cx="7239000" cy="89255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自然光：偏振状态具有各种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不同取向且相位随机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分布的</a:t>
            </a:r>
            <a:r>
              <a:rPr lang="zh-CN" altLang="en-US" sz="2600" b="1" noProof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偏振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光之集合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30973B7C-2D65-3247-8A6B-0E486E6B3617}"/>
              </a:ext>
            </a:extLst>
          </p:cNvPr>
          <p:cNvSpPr txBox="1"/>
          <p:nvPr/>
        </p:nvSpPr>
        <p:spPr>
          <a:xfrm>
            <a:off x="552018" y="1727508"/>
            <a:ext cx="7239000" cy="89255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说明：大量自然光统计意义上可分解为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两个强度相等、振动方向垂直、且相位随机的线偏振光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5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>
            <a:extLst>
              <a:ext uri="{FF2B5EF4-FFF2-40B4-BE49-F238E27FC236}">
                <a16:creationId xmlns:a16="http://schemas.microsoft.com/office/drawing/2014/main" id="{0D010A41-8466-7847-B957-95CFD8FD9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76672"/>
            <a:ext cx="66247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六</a:t>
            </a:r>
            <a:r>
              <a:rPr kumimoji="0" lang="zh-Han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、部分偏振光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496B3242-1B95-2446-B1DF-2AB6EE53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212" y="3823726"/>
            <a:ext cx="66247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可视为线偏振光与自然光的合成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6280AF7-CF20-B844-B9E1-EFD728E9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014" y="1070927"/>
            <a:ext cx="66247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在垂直于光传播方向的任一横截面内，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437371-0CD3-6D47-AA62-75EDAA711A6B}"/>
              </a:ext>
            </a:extLst>
          </p:cNvPr>
          <p:cNvGrpSpPr/>
          <p:nvPr/>
        </p:nvGrpSpPr>
        <p:grpSpPr>
          <a:xfrm>
            <a:off x="1004014" y="1707916"/>
            <a:ext cx="1972145" cy="523220"/>
            <a:chOff x="3140325" y="4040989"/>
            <a:chExt cx="1972145" cy="523220"/>
          </a:xfrm>
        </p:grpSpPr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454FED77-01AD-B14B-9CEA-CFF3DF411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325" y="4040989"/>
              <a:ext cx="197214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Han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光矢量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9CFB9D6-7616-7D47-94E0-111F740549F6}"/>
                </a:ext>
              </a:extLst>
            </p:cNvPr>
            <p:cNvGrpSpPr/>
            <p:nvPr/>
          </p:nvGrpSpPr>
          <p:grpSpPr>
            <a:xfrm>
              <a:off x="4376314" y="4154762"/>
              <a:ext cx="460375" cy="341313"/>
              <a:chOff x="4376314" y="4154762"/>
              <a:chExt cx="460375" cy="341313"/>
            </a:xfrm>
          </p:grpSpPr>
          <p:sp>
            <p:nvSpPr>
              <p:cNvPr id="19" name="WordArt 146">
                <a:extLst>
                  <a:ext uri="{FF2B5EF4-FFF2-40B4-BE49-F238E27FC236}">
                    <a16:creationId xmlns:a16="http://schemas.microsoft.com/office/drawing/2014/main" id="{D0B9BE90-27EF-1A40-BB0A-9D958B1A6FB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376314" y="4242966"/>
                <a:ext cx="331298" cy="25310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b="1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Line 147">
                <a:extLst>
                  <a:ext uri="{FF2B5EF4-FFF2-40B4-BE49-F238E27FC236}">
                    <a16:creationId xmlns:a16="http://schemas.microsoft.com/office/drawing/2014/main" id="{318E7A27-891A-F743-A86E-9364AB5508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3642" y="4154762"/>
                <a:ext cx="413047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EE7AE6F-1615-5F42-B68B-993098512495}"/>
              </a:ext>
            </a:extLst>
          </p:cNvPr>
          <p:cNvGrpSpPr/>
          <p:nvPr/>
        </p:nvGrpSpPr>
        <p:grpSpPr>
          <a:xfrm>
            <a:off x="1099989" y="2364979"/>
            <a:ext cx="7535092" cy="1169551"/>
            <a:chOff x="7391210" y="4766186"/>
            <a:chExt cx="4013563" cy="1169551"/>
          </a:xfrm>
        </p:grpSpPr>
        <p:sp>
          <p:nvSpPr>
            <p:cNvPr id="22" name="Text Box 6">
              <a:extLst>
                <a:ext uri="{FF2B5EF4-FFF2-40B4-BE49-F238E27FC236}">
                  <a16:creationId xmlns:a16="http://schemas.microsoft.com/office/drawing/2014/main" id="{6B38F131-1AC1-244B-B6D3-47AE11487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210" y="4766186"/>
              <a:ext cx="4013563" cy="1169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lang="zh-CN" altLang="en-US" sz="2800" dirty="0">
                  <a:solidFill>
                    <a:srgbClr val="1C1C1C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可沿各向出现</a:t>
              </a:r>
              <a:endParaRPr kumimoji="0" lang="en-US" altLang="zh-Hans" sz="28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0" lang="zh-Han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某一方向    振动的时间平均值占相对优势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B8FE653-C812-0A41-90A6-94D2B623F240}"/>
                </a:ext>
              </a:extLst>
            </p:cNvPr>
            <p:cNvGrpSpPr/>
            <p:nvPr/>
          </p:nvGrpSpPr>
          <p:grpSpPr>
            <a:xfrm>
              <a:off x="8509130" y="5492136"/>
              <a:ext cx="239083" cy="338071"/>
              <a:chOff x="7886010" y="4136622"/>
              <a:chExt cx="239083" cy="338071"/>
            </a:xfrm>
          </p:grpSpPr>
          <p:sp>
            <p:nvSpPr>
              <p:cNvPr id="27" name="WordArt 146">
                <a:extLst>
                  <a:ext uri="{FF2B5EF4-FFF2-40B4-BE49-F238E27FC236}">
                    <a16:creationId xmlns:a16="http://schemas.microsoft.com/office/drawing/2014/main" id="{40EBE15B-55C9-FB4A-972F-7C6BE280641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7886010" y="4224827"/>
                <a:ext cx="191754" cy="2498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b="1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Line 147">
                <a:extLst>
                  <a:ext uri="{FF2B5EF4-FFF2-40B4-BE49-F238E27FC236}">
                    <a16:creationId xmlns:a16="http://schemas.microsoft.com/office/drawing/2014/main" id="{6C4ACB48-02AE-4C46-95AD-4BBD40E2D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3339" y="4136622"/>
                <a:ext cx="191754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74" name="Group 176">
            <a:extLst>
              <a:ext uri="{FF2B5EF4-FFF2-40B4-BE49-F238E27FC236}">
                <a16:creationId xmlns:a16="http://schemas.microsoft.com/office/drawing/2014/main" id="{3426AB80-A146-6B48-98AB-0F14CD2AFC74}"/>
              </a:ext>
            </a:extLst>
          </p:cNvPr>
          <p:cNvGrpSpPr>
            <a:grpSpLocks/>
          </p:cNvGrpSpPr>
          <p:nvPr/>
        </p:nvGrpSpPr>
        <p:grpSpPr bwMode="auto">
          <a:xfrm>
            <a:off x="1268993" y="4480583"/>
            <a:ext cx="1081623" cy="1566862"/>
            <a:chOff x="-1092755" y="2090"/>
            <a:chExt cx="2127965" cy="987"/>
          </a:xfrm>
        </p:grpSpPr>
        <p:sp>
          <p:nvSpPr>
            <p:cNvPr id="75" name="Line 174">
              <a:extLst>
                <a:ext uri="{FF2B5EF4-FFF2-40B4-BE49-F238E27FC236}">
                  <a16:creationId xmlns:a16="http://schemas.microsoft.com/office/drawing/2014/main" id="{9733C826-894B-E945-825E-3A7AD0406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092755" y="2580"/>
              <a:ext cx="2127965" cy="3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175">
              <a:extLst>
                <a:ext uri="{FF2B5EF4-FFF2-40B4-BE49-F238E27FC236}">
                  <a16:creationId xmlns:a16="http://schemas.microsoft.com/office/drawing/2014/main" id="{488D56AB-BBBD-8E42-844A-0E49F1069B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4525" y="2584"/>
              <a:ext cx="987" cy="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7" name="组合 99">
            <a:extLst>
              <a:ext uri="{FF2B5EF4-FFF2-40B4-BE49-F238E27FC236}">
                <a16:creationId xmlns:a16="http://schemas.microsoft.com/office/drawing/2014/main" id="{7BED03AA-1A1E-E54B-937C-236B3EF542ED}"/>
              </a:ext>
            </a:extLst>
          </p:cNvPr>
          <p:cNvGrpSpPr>
            <a:grpSpLocks/>
          </p:cNvGrpSpPr>
          <p:nvPr/>
        </p:nvGrpSpPr>
        <p:grpSpPr bwMode="auto">
          <a:xfrm>
            <a:off x="3543726" y="4440774"/>
            <a:ext cx="2233219" cy="1778832"/>
            <a:chOff x="6253194" y="3714752"/>
            <a:chExt cx="2819400" cy="2657469"/>
          </a:xfrm>
        </p:grpSpPr>
        <p:sp>
          <p:nvSpPr>
            <p:cNvPr id="78" name="Rectangle 7">
              <a:extLst>
                <a:ext uri="{FF2B5EF4-FFF2-40B4-BE49-F238E27FC236}">
                  <a16:creationId xmlns:a16="http://schemas.microsoft.com/office/drawing/2014/main" id="{099C4954-7A27-5E49-8173-7A507BE4C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194" y="3714752"/>
              <a:ext cx="2819400" cy="2647943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rgbClr val="1F497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79" name="Text Box 8">
              <a:extLst>
                <a:ext uri="{FF2B5EF4-FFF2-40B4-BE49-F238E27FC236}">
                  <a16:creationId xmlns:a16="http://schemas.microsoft.com/office/drawing/2014/main" id="{667ECE5B-0A96-324A-897F-3C3D8CBA2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194" y="5843584"/>
              <a:ext cx="2819400" cy="528637"/>
            </a:xfrm>
            <a:prstGeom prst="rect">
              <a:avLst/>
            </a:prstGeom>
            <a:gradFill rotWithShape="0">
              <a:gsLst>
                <a:gs pos="0">
                  <a:srgbClr val="4F81BD"/>
                </a:gs>
                <a:gs pos="50000">
                  <a:srgbClr val="FFFFFF"/>
                </a:gs>
                <a:gs pos="100000">
                  <a:srgbClr val="4F81BD"/>
                </a:gs>
              </a:gsLst>
              <a:lin ang="5400000" scaled="1"/>
            </a:gradFill>
            <a:ln w="9525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符号表示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D45AD4D-3307-884B-BF03-96FBC8B3A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7950" y="4110046"/>
              <a:ext cx="2590800" cy="533400"/>
              <a:chOff x="3552" y="3600"/>
              <a:chExt cx="1632" cy="336"/>
            </a:xfrm>
          </p:grpSpPr>
          <p:sp>
            <p:nvSpPr>
              <p:cNvPr id="89" name="Line 24">
                <a:extLst>
                  <a:ext uri="{FF2B5EF4-FFF2-40B4-BE49-F238E27FC236}">
                    <a16:creationId xmlns:a16="http://schemas.microsoft.com/office/drawing/2014/main" id="{F4CFFA90-AEB2-C041-80D0-2E393DC4A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5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Line 25">
                <a:extLst>
                  <a:ext uri="{FF2B5EF4-FFF2-40B4-BE49-F238E27FC236}">
                    <a16:creationId xmlns:a16="http://schemas.microsoft.com/office/drawing/2014/main" id="{CAC0644C-640B-034D-9B7F-28234C640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3768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Oval 26">
                <a:extLst>
                  <a:ext uri="{FF2B5EF4-FFF2-40B4-BE49-F238E27FC236}">
                    <a16:creationId xmlns:a16="http://schemas.microsoft.com/office/drawing/2014/main" id="{922BEE80-391A-A84F-B0F6-2D3F796B4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726"/>
                <a:ext cx="80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Oval 27">
                <a:extLst>
                  <a:ext uri="{FF2B5EF4-FFF2-40B4-BE49-F238E27FC236}">
                    <a16:creationId xmlns:a16="http://schemas.microsoft.com/office/drawing/2014/main" id="{6E0BAF61-3798-B943-8C2F-DA00F00C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2" y="3726"/>
                <a:ext cx="78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Oval 28">
                <a:extLst>
                  <a:ext uri="{FF2B5EF4-FFF2-40B4-BE49-F238E27FC236}">
                    <a16:creationId xmlns:a16="http://schemas.microsoft.com/office/drawing/2014/main" id="{981CA18D-A0ED-FF44-AB2D-402CEAEC5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" y="3726"/>
                <a:ext cx="78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Oval 29">
                <a:extLst>
                  <a:ext uri="{FF2B5EF4-FFF2-40B4-BE49-F238E27FC236}">
                    <a16:creationId xmlns:a16="http://schemas.microsoft.com/office/drawing/2014/main" id="{B676EAD1-6484-8D4C-A329-5F9846801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" y="3726"/>
                <a:ext cx="79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Line 30">
                <a:extLst>
                  <a:ext uri="{FF2B5EF4-FFF2-40B4-BE49-F238E27FC236}">
                    <a16:creationId xmlns:a16="http://schemas.microsoft.com/office/drawing/2014/main" id="{75901C4C-0736-C242-B0DA-7BD0B8289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1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1" name="Group 31">
              <a:extLst>
                <a:ext uri="{FF2B5EF4-FFF2-40B4-BE49-F238E27FC236}">
                  <a16:creationId xmlns:a16="http://schemas.microsoft.com/office/drawing/2014/main" id="{523822D4-303E-4E49-961F-C76929AD3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5118" y="5110178"/>
              <a:ext cx="2514600" cy="533400"/>
              <a:chOff x="1776" y="3600"/>
              <a:chExt cx="1584" cy="336"/>
            </a:xfrm>
          </p:grpSpPr>
          <p:sp>
            <p:nvSpPr>
              <p:cNvPr id="82" name="Line 32">
                <a:extLst>
                  <a:ext uri="{FF2B5EF4-FFF2-40B4-BE49-F238E27FC236}">
                    <a16:creationId xmlns:a16="http://schemas.microsoft.com/office/drawing/2014/main" id="{37AE286D-504E-B040-90E6-875A614C0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3768"/>
                <a:ext cx="158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Line 33">
                <a:extLst>
                  <a:ext uri="{FF2B5EF4-FFF2-40B4-BE49-F238E27FC236}">
                    <a16:creationId xmlns:a16="http://schemas.microsoft.com/office/drawing/2014/main" id="{F698C58F-23C5-BC45-B76E-3815FD279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2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34">
                <a:extLst>
                  <a:ext uri="{FF2B5EF4-FFF2-40B4-BE49-F238E27FC236}">
                    <a16:creationId xmlns:a16="http://schemas.microsoft.com/office/drawing/2014/main" id="{E403544B-3E25-F34F-A27B-8E316CFDA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9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35">
                <a:extLst>
                  <a:ext uri="{FF2B5EF4-FFF2-40B4-BE49-F238E27FC236}">
                    <a16:creationId xmlns:a16="http://schemas.microsoft.com/office/drawing/2014/main" id="{8F839D2F-7980-FB4A-8CA8-F3F4E9DFD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3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Line 36">
                <a:extLst>
                  <a:ext uri="{FF2B5EF4-FFF2-40B4-BE49-F238E27FC236}">
                    <a16:creationId xmlns:a16="http://schemas.microsoft.com/office/drawing/2014/main" id="{A637EDED-AE2C-7E45-AE98-29780D83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0" y="360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Oval 37">
                <a:extLst>
                  <a:ext uri="{FF2B5EF4-FFF2-40B4-BE49-F238E27FC236}">
                    <a16:creationId xmlns:a16="http://schemas.microsoft.com/office/drawing/2014/main" id="{74B5DD04-A28C-F24F-A757-6C17F63A4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3726"/>
                <a:ext cx="80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Oval 38">
                <a:extLst>
                  <a:ext uri="{FF2B5EF4-FFF2-40B4-BE49-F238E27FC236}">
                    <a16:creationId xmlns:a16="http://schemas.microsoft.com/office/drawing/2014/main" id="{9BCD705E-0611-A243-8AF5-337AFF2A6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9" y="3726"/>
                <a:ext cx="81" cy="8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E5486E-79C4-0645-8DD2-D36D95F1FCA9}"/>
              </a:ext>
            </a:extLst>
          </p:cNvPr>
          <p:cNvGrpSpPr/>
          <p:nvPr/>
        </p:nvGrpSpPr>
        <p:grpSpPr>
          <a:xfrm>
            <a:off x="7452097" y="1305849"/>
            <a:ext cx="635000" cy="1208087"/>
            <a:chOff x="6989764" y="1368425"/>
            <a:chExt cx="635000" cy="1208087"/>
          </a:xfrm>
        </p:grpSpPr>
        <p:sp>
          <p:nvSpPr>
            <p:cNvPr id="37" name="Line 69">
              <a:extLst>
                <a:ext uri="{FF2B5EF4-FFF2-40B4-BE49-F238E27FC236}">
                  <a16:creationId xmlns:a16="http://schemas.microsoft.com/office/drawing/2014/main" id="{591EBB5F-4940-B445-88F0-204986947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9764" y="1992313"/>
              <a:ext cx="635000" cy="158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70">
              <a:extLst>
                <a:ext uri="{FF2B5EF4-FFF2-40B4-BE49-F238E27FC236}">
                  <a16:creationId xmlns:a16="http://schemas.microsoft.com/office/drawing/2014/main" id="{10C4449D-7E68-1140-B24B-AF968F6E8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826" y="1508125"/>
              <a:ext cx="374650" cy="90646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1FDC1E4B-1070-614B-A451-1ED423E06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6289" y="1528763"/>
              <a:ext cx="352425" cy="93345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46C9856D-57C7-AC4E-A32C-938863A1A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8339" y="1763713"/>
              <a:ext cx="554038" cy="46990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DAD04281-ABF2-3E49-AC4C-E0E24632D4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6751" y="1746250"/>
              <a:ext cx="568325" cy="47466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A406745C-B49C-E845-AB4F-AB5CE636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4089" y="1368425"/>
              <a:ext cx="6350" cy="120808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Text Box 6">
            <a:extLst>
              <a:ext uri="{FF2B5EF4-FFF2-40B4-BE49-F238E27FC236}">
                <a16:creationId xmlns:a16="http://schemas.microsoft.com/office/drawing/2014/main" id="{F1BDEE4C-0F5D-D143-AC9B-1E06D0057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5133" y="4622283"/>
            <a:ext cx="29259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垂直板面占优势</a:t>
            </a:r>
          </a:p>
        </p:txBody>
      </p:sp>
      <p:sp>
        <p:nvSpPr>
          <p:cNvPr id="45" name="Text Box 6">
            <a:extLst>
              <a:ext uri="{FF2B5EF4-FFF2-40B4-BE49-F238E27FC236}">
                <a16:creationId xmlns:a16="http://schemas.microsoft.com/office/drawing/2014/main" id="{725F5214-6FD5-AE4A-9BEB-B81564E87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596" y="5336373"/>
            <a:ext cx="29259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板面内占优势</a:t>
            </a:r>
          </a:p>
        </p:txBody>
      </p:sp>
    </p:spTree>
    <p:extLst>
      <p:ext uri="{BB962C8B-B14F-4D97-AF65-F5344CB8AC3E}">
        <p14:creationId xmlns:p14="http://schemas.microsoft.com/office/powerpoint/2010/main" val="203976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Object 9">
            <a:extLst>
              <a:ext uri="{FF2B5EF4-FFF2-40B4-BE49-F238E27FC236}">
                <a16:creationId xmlns:a16="http://schemas.microsoft.com/office/drawing/2014/main" id="{BCAA2DA4-BC51-FC4E-A7DF-27DEA7946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816" y="1002507"/>
          <a:ext cx="23241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0" name="公式" r:id="rId4" imgW="8921750" imgH="5410200" progId="Equation.3">
                  <p:embed/>
                </p:oleObj>
              </mc:Choice>
              <mc:Fallback>
                <p:oleObj name="公式" r:id="rId4" imgW="8921750" imgH="5410200" progId="Equation.3">
                  <p:embed/>
                  <p:pic>
                    <p:nvPicPr>
                      <p:cNvPr id="56" name="Object 9">
                        <a:extLst>
                          <a:ext uri="{FF2B5EF4-FFF2-40B4-BE49-F238E27FC236}">
                            <a16:creationId xmlns:a16="http://schemas.microsoft.com/office/drawing/2014/main" id="{BCAA2DA4-BC51-FC4E-A7DF-27DEA7946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002507"/>
                        <a:ext cx="23241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10">
            <a:extLst>
              <a:ext uri="{FF2B5EF4-FFF2-40B4-BE49-F238E27FC236}">
                <a16:creationId xmlns:a16="http://schemas.microsoft.com/office/drawing/2014/main" id="{65E31819-8A05-E446-82D3-133AAE41D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028" y="2519429"/>
            <a:ext cx="5014913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：偏振光成分相应的光强；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：自然光成分相应的光强；</a:t>
            </a: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BDE5373F-0D6E-B74B-A2D6-75DC3505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792886"/>
            <a:ext cx="5299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对于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自然光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，    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= 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P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= 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59" name="Text Box 12">
            <a:extLst>
              <a:ext uri="{FF2B5EF4-FFF2-40B4-BE49-F238E27FC236}">
                <a16:creationId xmlns:a16="http://schemas.microsoft.com/office/drawing/2014/main" id="{7807309F-4D0C-6541-A84A-754A1749E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467350"/>
            <a:ext cx="55864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对于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部分偏振光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0 &lt;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P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&lt; 1</a:t>
            </a:r>
          </a:p>
        </p:txBody>
      </p:sp>
      <p:sp>
        <p:nvSpPr>
          <p:cNvPr id="60" name="Text Box 20">
            <a:extLst>
              <a:ext uri="{FF2B5EF4-FFF2-40B4-BE49-F238E27FC236}">
                <a16:creationId xmlns:a16="http://schemas.microsoft.com/office/drawing/2014/main" id="{67EE25AD-9D56-FE42-B8A7-97632D3B8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57188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  偏振度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3CDA79B9-0980-7141-A811-3707C3E48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484" y="3780933"/>
            <a:ext cx="27782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对于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线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偏振光，圆、椭圆偏振光，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D6617A7E-53B2-684C-83AB-BB138A402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959" y="3996376"/>
            <a:ext cx="31022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= 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P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 = 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30946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67">
            <a:extLst>
              <a:ext uri="{FF2B5EF4-FFF2-40B4-BE49-F238E27FC236}">
                <a16:creationId xmlns:a16="http://schemas.microsoft.com/office/drawing/2014/main" id="{31F821E5-F0EA-9D4F-940F-2CFEB4E36276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801688"/>
            <a:ext cx="6342063" cy="5335587"/>
            <a:chOff x="703" y="369"/>
            <a:chExt cx="3995" cy="3361"/>
          </a:xfrm>
        </p:grpSpPr>
        <p:sp>
          <p:nvSpPr>
            <p:cNvPr id="238" name="Oval 28">
              <a:extLst>
                <a:ext uri="{FF2B5EF4-FFF2-40B4-BE49-F238E27FC236}">
                  <a16:creationId xmlns:a16="http://schemas.microsoft.com/office/drawing/2014/main" id="{FEB84307-05C5-5340-86A3-3E31DD2F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1186"/>
              <a:ext cx="1611" cy="1564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9" name="AutoShape 29">
              <a:extLst>
                <a:ext uri="{FF2B5EF4-FFF2-40B4-BE49-F238E27FC236}">
                  <a16:creationId xmlns:a16="http://schemas.microsoft.com/office/drawing/2014/main" id="{456714C8-4EA6-4940-9BA1-CA1346EBA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978"/>
              <a:ext cx="1976" cy="1988"/>
            </a:xfrm>
            <a:custGeom>
              <a:avLst/>
              <a:gdLst>
                <a:gd name="G0" fmla="+- 2820 0 0"/>
                <a:gd name="G1" fmla="+- 21600 0 2820"/>
                <a:gd name="G2" fmla="+- 21600 0 282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20" y="10800"/>
                  </a:moveTo>
                  <a:cubicBezTo>
                    <a:pt x="2820" y="15207"/>
                    <a:pt x="6393" y="18780"/>
                    <a:pt x="10800" y="18780"/>
                  </a:cubicBezTo>
                  <a:cubicBezTo>
                    <a:pt x="15207" y="18780"/>
                    <a:pt x="18780" y="15207"/>
                    <a:pt x="18780" y="10800"/>
                  </a:cubicBezTo>
                  <a:cubicBezTo>
                    <a:pt x="18780" y="6393"/>
                    <a:pt x="15207" y="2820"/>
                    <a:pt x="10800" y="2820"/>
                  </a:cubicBezTo>
                  <a:cubicBezTo>
                    <a:pt x="6393" y="2820"/>
                    <a:pt x="2820" y="6393"/>
                    <a:pt x="2820" y="1080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0" name="AutoShape 30">
              <a:extLst>
                <a:ext uri="{FF2B5EF4-FFF2-40B4-BE49-F238E27FC236}">
                  <a16:creationId xmlns:a16="http://schemas.microsoft.com/office/drawing/2014/main" id="{5758CB93-48E9-7F48-8780-938926BAD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009"/>
              <a:ext cx="1922" cy="1928"/>
            </a:xfrm>
            <a:custGeom>
              <a:avLst/>
              <a:gdLst>
                <a:gd name="G0" fmla="+- 2269 0 0"/>
                <a:gd name="G1" fmla="+- 21600 0 2269"/>
                <a:gd name="G2" fmla="+- 21600 0 226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269" y="10800"/>
                  </a:moveTo>
                  <a:cubicBezTo>
                    <a:pt x="2269" y="15512"/>
                    <a:pt x="6088" y="19331"/>
                    <a:pt x="10800" y="19331"/>
                  </a:cubicBezTo>
                  <a:cubicBezTo>
                    <a:pt x="15512" y="19331"/>
                    <a:pt x="19331" y="15512"/>
                    <a:pt x="19331" y="10800"/>
                  </a:cubicBezTo>
                  <a:cubicBezTo>
                    <a:pt x="19331" y="6088"/>
                    <a:pt x="15512" y="2269"/>
                    <a:pt x="10800" y="2269"/>
                  </a:cubicBezTo>
                  <a:cubicBezTo>
                    <a:pt x="6088" y="2269"/>
                    <a:pt x="2269" y="6088"/>
                    <a:pt x="2269" y="1080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1" name="Line 31">
              <a:extLst>
                <a:ext uri="{FF2B5EF4-FFF2-40B4-BE49-F238E27FC236}">
                  <a16:creationId xmlns:a16="http://schemas.microsoft.com/office/drawing/2014/main" id="{A137FF83-8F2C-0E44-8EE7-88338F683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1009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2" name="Text Box 32">
              <a:extLst>
                <a:ext uri="{FF2B5EF4-FFF2-40B4-BE49-F238E27FC236}">
                  <a16:creationId xmlns:a16="http://schemas.microsoft.com/office/drawing/2014/main" id="{E698A9BE-3BC2-3045-9B34-085970FE4D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" y="104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43" name="Line 33">
              <a:extLst>
                <a:ext uri="{FF2B5EF4-FFF2-40B4-BE49-F238E27FC236}">
                  <a16:creationId xmlns:a16="http://schemas.microsoft.com/office/drawing/2014/main" id="{752634AF-26FE-564B-9581-E65DCF65E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2" y="2881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4" name="Line 34">
              <a:extLst>
                <a:ext uri="{FF2B5EF4-FFF2-40B4-BE49-F238E27FC236}">
                  <a16:creationId xmlns:a16="http://schemas.microsoft.com/office/drawing/2014/main" id="{8DBAFFBB-E665-8946-8A9D-F28827DEF4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566" y="1945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5" name="Text Box 35">
              <a:extLst>
                <a:ext uri="{FF2B5EF4-FFF2-40B4-BE49-F238E27FC236}">
                  <a16:creationId xmlns:a16="http://schemas.microsoft.com/office/drawing/2014/main" id="{F6364F8E-6E3C-7C4C-BFA6-FF9752D4A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2433" y="2705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180</a:t>
              </a:r>
            </a:p>
          </p:txBody>
        </p:sp>
        <p:sp>
          <p:nvSpPr>
            <p:cNvPr id="246" name="Text Box 36">
              <a:extLst>
                <a:ext uri="{FF2B5EF4-FFF2-40B4-BE49-F238E27FC236}">
                  <a16:creationId xmlns:a16="http://schemas.microsoft.com/office/drawing/2014/main" id="{758EBC61-88DF-FC4B-AD16-3F2683EE7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276" y="1935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47" name="Text Box 37">
              <a:extLst>
                <a:ext uri="{FF2B5EF4-FFF2-40B4-BE49-F238E27FC236}">
                  <a16:creationId xmlns:a16="http://schemas.microsoft.com/office/drawing/2014/main" id="{09784CFF-628C-5B46-90C3-E9A85BAF6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624" y="1847"/>
              <a:ext cx="35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27 0</a:t>
              </a:r>
            </a:p>
          </p:txBody>
        </p:sp>
        <p:sp>
          <p:nvSpPr>
            <p:cNvPr id="248" name="Line 38">
              <a:extLst>
                <a:ext uri="{FF2B5EF4-FFF2-40B4-BE49-F238E27FC236}">
                  <a16:creationId xmlns:a16="http://schemas.microsoft.com/office/drawing/2014/main" id="{68B232B4-A63E-934C-9382-F46040CA0A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686" y="1937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9" name="Line 39">
              <a:extLst>
                <a:ext uri="{FF2B5EF4-FFF2-40B4-BE49-F238E27FC236}">
                  <a16:creationId xmlns:a16="http://schemas.microsoft.com/office/drawing/2014/main" id="{49552D6B-1A74-CB49-A637-38552A4CDA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271" y="1295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0" name="Line 40">
              <a:extLst>
                <a:ext uri="{FF2B5EF4-FFF2-40B4-BE49-F238E27FC236}">
                  <a16:creationId xmlns:a16="http://schemas.microsoft.com/office/drawing/2014/main" id="{717A835C-8484-D940-AC5F-D76358320A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952" y="2611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1" name="Line 41">
              <a:extLst>
                <a:ext uri="{FF2B5EF4-FFF2-40B4-BE49-F238E27FC236}">
                  <a16:creationId xmlns:a16="http://schemas.microsoft.com/office/drawing/2014/main" id="{C5796AEE-EFC1-C848-879B-2FDA3920ED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950" y="1286"/>
              <a:ext cx="37" cy="4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2" name="Line 42">
              <a:extLst>
                <a:ext uri="{FF2B5EF4-FFF2-40B4-BE49-F238E27FC236}">
                  <a16:creationId xmlns:a16="http://schemas.microsoft.com/office/drawing/2014/main" id="{030B382C-D42D-284C-9117-957A58383B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281" y="2614"/>
              <a:ext cx="40" cy="4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3" name="Line 43">
              <a:extLst>
                <a:ext uri="{FF2B5EF4-FFF2-40B4-BE49-F238E27FC236}">
                  <a16:creationId xmlns:a16="http://schemas.microsoft.com/office/drawing/2014/main" id="{D076B63B-8AEA-0842-8338-02E0277AF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3" y="638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4" name="Line 44">
              <a:extLst>
                <a:ext uri="{FF2B5EF4-FFF2-40B4-BE49-F238E27FC236}">
                  <a16:creationId xmlns:a16="http://schemas.microsoft.com/office/drawing/2014/main" id="{80A60537-C6EC-8C4F-8AF8-2FB592EE2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963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5" name="Line 26">
              <a:extLst>
                <a:ext uri="{FF2B5EF4-FFF2-40B4-BE49-F238E27FC236}">
                  <a16:creationId xmlns:a16="http://schemas.microsoft.com/office/drawing/2014/main" id="{A8711BA0-AE5A-0A48-8B3D-A6803036D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2110"/>
              <a:ext cx="1712" cy="15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6" name="Line 45">
              <a:extLst>
                <a:ext uri="{FF2B5EF4-FFF2-40B4-BE49-F238E27FC236}">
                  <a16:creationId xmlns:a16="http://schemas.microsoft.com/office/drawing/2014/main" id="{E0F7A95C-6108-8A4F-80A5-A2E1A239A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369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7" name="Line 46">
              <a:extLst>
                <a:ext uri="{FF2B5EF4-FFF2-40B4-BE49-F238E27FC236}">
                  <a16:creationId xmlns:a16="http://schemas.microsoft.com/office/drawing/2014/main" id="{180FD548-2DDF-BF48-B756-1E1BF6EAF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2" y="538"/>
              <a:ext cx="583" cy="5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8" name="Line 47">
              <a:extLst>
                <a:ext uri="{FF2B5EF4-FFF2-40B4-BE49-F238E27FC236}">
                  <a16:creationId xmlns:a16="http://schemas.microsoft.com/office/drawing/2014/main" id="{FA726FC1-E9E8-084A-A904-38ADF3E2E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" y="799"/>
              <a:ext cx="738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9" name="Line 48">
              <a:extLst>
                <a:ext uri="{FF2B5EF4-FFF2-40B4-BE49-F238E27FC236}">
                  <a16:creationId xmlns:a16="http://schemas.microsoft.com/office/drawing/2014/main" id="{4BD8146C-24A8-2840-82FE-945E7B725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" y="543"/>
              <a:ext cx="522" cy="4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0" name="Line 25">
              <a:extLst>
                <a:ext uri="{FF2B5EF4-FFF2-40B4-BE49-F238E27FC236}">
                  <a16:creationId xmlns:a16="http://schemas.microsoft.com/office/drawing/2014/main" id="{98884753-668D-B248-8A2E-D0ED55835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5" y="793"/>
              <a:ext cx="616" cy="5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1" name="Line 49">
              <a:extLst>
                <a:ext uri="{FF2B5EF4-FFF2-40B4-BE49-F238E27FC236}">
                  <a16:creationId xmlns:a16="http://schemas.microsoft.com/office/drawing/2014/main" id="{7722673F-3276-8A4D-A874-DC26E7E3A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9" y="1168"/>
              <a:ext cx="51" cy="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2" name="Line 50">
              <a:extLst>
                <a:ext uri="{FF2B5EF4-FFF2-40B4-BE49-F238E27FC236}">
                  <a16:creationId xmlns:a16="http://schemas.microsoft.com/office/drawing/2014/main" id="{A9F4B6E2-6E60-0B47-8059-1590AA849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" y="2486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3" name="Line 51">
              <a:extLst>
                <a:ext uri="{FF2B5EF4-FFF2-40B4-BE49-F238E27FC236}">
                  <a16:creationId xmlns:a16="http://schemas.microsoft.com/office/drawing/2014/main" id="{22B1049A-5653-224E-B13F-A194DE6A8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1" y="2591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4" name="Line 52">
              <a:extLst>
                <a:ext uri="{FF2B5EF4-FFF2-40B4-BE49-F238E27FC236}">
                  <a16:creationId xmlns:a16="http://schemas.microsoft.com/office/drawing/2014/main" id="{3646943C-A49F-0740-8E44-286F80316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7" y="2727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5" name="Line 53">
              <a:extLst>
                <a:ext uri="{FF2B5EF4-FFF2-40B4-BE49-F238E27FC236}">
                  <a16:creationId xmlns:a16="http://schemas.microsoft.com/office/drawing/2014/main" id="{A3CC01B3-541E-5943-B8B0-C662CBF8A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3" y="2863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6" name="WordArt 54">
              <a:extLst>
                <a:ext uri="{FF2B5EF4-FFF2-40B4-BE49-F238E27FC236}">
                  <a16:creationId xmlns:a16="http://schemas.microsoft.com/office/drawing/2014/main" id="{76BE4513-00D4-8F4D-916F-B37E5BAA55E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59" y="3380"/>
              <a:ext cx="72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透振方向</a:t>
              </a:r>
            </a:p>
          </p:txBody>
        </p:sp>
        <p:sp>
          <p:nvSpPr>
            <p:cNvPr id="267" name="WordArt 55">
              <a:extLst>
                <a:ext uri="{FF2B5EF4-FFF2-40B4-BE49-F238E27FC236}">
                  <a16:creationId xmlns:a16="http://schemas.microsoft.com/office/drawing/2014/main" id="{214E2811-EF84-A54D-8577-2BA13C658E0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32" y="1725"/>
              <a:ext cx="61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偏振片</a:t>
              </a:r>
            </a:p>
          </p:txBody>
        </p:sp>
        <p:sp>
          <p:nvSpPr>
            <p:cNvPr id="268" name="WordArt 56">
              <a:extLst>
                <a:ext uri="{FF2B5EF4-FFF2-40B4-BE49-F238E27FC236}">
                  <a16:creationId xmlns:a16="http://schemas.microsoft.com/office/drawing/2014/main" id="{2CFDF3DE-5B42-DB4B-AA0C-42B11FE6136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03" y="2098"/>
              <a:ext cx="83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作起偏器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9" name="WordArt 57">
              <a:extLst>
                <a:ext uri="{FF2B5EF4-FFF2-40B4-BE49-F238E27FC236}">
                  <a16:creationId xmlns:a16="http://schemas.microsoft.com/office/drawing/2014/main" id="{4B8051CD-0A63-444D-B943-3692FF6CEAB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27" y="444"/>
              <a:ext cx="61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自然光</a:t>
              </a:r>
            </a:p>
          </p:txBody>
        </p:sp>
        <p:sp>
          <p:nvSpPr>
            <p:cNvPr id="270" name="WordArt 58">
              <a:extLst>
                <a:ext uri="{FF2B5EF4-FFF2-40B4-BE49-F238E27FC236}">
                  <a16:creationId xmlns:a16="http://schemas.microsoft.com/office/drawing/2014/main" id="{5FBA1DB4-47D3-3948-9213-B47DBCE898C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94" y="2346"/>
              <a:ext cx="804" cy="25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线偏振光</a:t>
              </a:r>
            </a:p>
          </p:txBody>
        </p:sp>
        <p:sp>
          <p:nvSpPr>
            <p:cNvPr id="271" name="Line 59">
              <a:extLst>
                <a:ext uri="{FF2B5EF4-FFF2-40B4-BE49-F238E27FC236}">
                  <a16:creationId xmlns:a16="http://schemas.microsoft.com/office/drawing/2014/main" id="{7E299A01-CF18-F141-BE5F-0968935D2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2" y="3608"/>
              <a:ext cx="51" cy="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272" name="Group 65">
            <a:extLst>
              <a:ext uri="{FF2B5EF4-FFF2-40B4-BE49-F238E27FC236}">
                <a16:creationId xmlns:a16="http://schemas.microsoft.com/office/drawing/2014/main" id="{5C5ACE86-A16E-B24B-86D0-C7D6BF85BF5A}"/>
              </a:ext>
            </a:extLst>
          </p:cNvPr>
          <p:cNvGrpSpPr>
            <a:grpSpLocks/>
          </p:cNvGrpSpPr>
          <p:nvPr/>
        </p:nvGrpSpPr>
        <p:grpSpPr bwMode="auto">
          <a:xfrm>
            <a:off x="5927725" y="1204913"/>
            <a:ext cx="2571750" cy="806450"/>
            <a:chOff x="3821" y="750"/>
            <a:chExt cx="1620" cy="508"/>
          </a:xfrm>
        </p:grpSpPr>
        <p:sp>
          <p:nvSpPr>
            <p:cNvPr id="273" name="WordArt 60">
              <a:extLst>
                <a:ext uri="{FF2B5EF4-FFF2-40B4-BE49-F238E27FC236}">
                  <a16:creationId xmlns:a16="http://schemas.microsoft.com/office/drawing/2014/main" id="{CDE00779-1BA7-5D49-AC24-48C84DB6B08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45" y="750"/>
              <a:ext cx="1559" cy="1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楷体_GB2312"/>
                  <a:ea typeface="宋体" panose="02010600030101010101" pitchFamily="2" charset="-122"/>
                </a:rPr>
                <a:t>人眼不能鉴别光的偏振性</a:t>
              </a:r>
              <a:r>
                <a:rPr kumimoji="1" lang="en-US" altLang="zh-CN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楷体_GB2312"/>
                  <a:ea typeface="宋体" panose="02010600030101010101" pitchFamily="2" charset="-122"/>
                </a:rPr>
                <a:t>,</a:t>
              </a:r>
              <a:endParaRPr kumimoji="1" lang="zh-CN" altLang="en-US" sz="3600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274" name="WordArt 64">
              <a:extLst>
                <a:ext uri="{FF2B5EF4-FFF2-40B4-BE49-F238E27FC236}">
                  <a16:creationId xmlns:a16="http://schemas.microsoft.com/office/drawing/2014/main" id="{F5307F78-3C6F-E140-8041-E6EC2C7DBBE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21" y="1080"/>
              <a:ext cx="1620" cy="17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楷体_GB2312"/>
                  <a:ea typeface="宋体" panose="02010600030101010101" pitchFamily="2" charset="-122"/>
                </a:rPr>
                <a:t>但可再用一个偏振片来鉴别</a:t>
              </a:r>
              <a:r>
                <a:rPr kumimoji="1" lang="en-US" altLang="zh-CN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楷体_GB2312"/>
                  <a:ea typeface="宋体" panose="02010600030101010101" pitchFamily="2" charset="-122"/>
                </a:rPr>
                <a:t>.</a:t>
              </a:r>
              <a:endParaRPr kumimoji="1" lang="zh-CN" altLang="en-US" sz="3600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5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22">
            <a:extLst>
              <a:ext uri="{FF2B5EF4-FFF2-40B4-BE49-F238E27FC236}">
                <a16:creationId xmlns:a16="http://schemas.microsoft.com/office/drawing/2014/main" id="{F9761D0D-5998-2744-AA32-399C67B5E5AC}"/>
              </a:ext>
            </a:extLst>
          </p:cNvPr>
          <p:cNvGrpSpPr>
            <a:grpSpLocks/>
          </p:cNvGrpSpPr>
          <p:nvPr/>
        </p:nvGrpSpPr>
        <p:grpSpPr bwMode="auto">
          <a:xfrm>
            <a:off x="2827338" y="1228725"/>
            <a:ext cx="3136900" cy="4246563"/>
            <a:chOff x="1781" y="774"/>
            <a:chExt cx="1976" cy="2675"/>
          </a:xfrm>
        </p:grpSpPr>
        <p:sp>
          <p:nvSpPr>
            <p:cNvPr id="164" name="Oval 5">
              <a:extLst>
                <a:ext uri="{FF2B5EF4-FFF2-40B4-BE49-F238E27FC236}">
                  <a16:creationId xmlns:a16="http://schemas.microsoft.com/office/drawing/2014/main" id="{E846D44D-7031-E54B-86CE-BFB9A3B2A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" y="1322"/>
              <a:ext cx="1611" cy="1564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5" name="AutoShape 6">
              <a:extLst>
                <a:ext uri="{FF2B5EF4-FFF2-40B4-BE49-F238E27FC236}">
                  <a16:creationId xmlns:a16="http://schemas.microsoft.com/office/drawing/2014/main" id="{40ADACDA-0B39-2749-A47F-31D839D98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1114"/>
              <a:ext cx="1976" cy="1988"/>
            </a:xfrm>
            <a:custGeom>
              <a:avLst/>
              <a:gdLst>
                <a:gd name="G0" fmla="+- 2820 0 0"/>
                <a:gd name="G1" fmla="+- 21600 0 2820"/>
                <a:gd name="G2" fmla="+- 21600 0 282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20" y="10800"/>
                  </a:moveTo>
                  <a:cubicBezTo>
                    <a:pt x="2820" y="15207"/>
                    <a:pt x="6393" y="18780"/>
                    <a:pt x="10800" y="18780"/>
                  </a:cubicBezTo>
                  <a:cubicBezTo>
                    <a:pt x="15207" y="18780"/>
                    <a:pt x="18780" y="15207"/>
                    <a:pt x="18780" y="10800"/>
                  </a:cubicBezTo>
                  <a:cubicBezTo>
                    <a:pt x="18780" y="6393"/>
                    <a:pt x="15207" y="2820"/>
                    <a:pt x="10800" y="2820"/>
                  </a:cubicBezTo>
                  <a:cubicBezTo>
                    <a:pt x="6393" y="2820"/>
                    <a:pt x="2820" y="6393"/>
                    <a:pt x="2820" y="1080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6" name="AutoShape 7">
              <a:extLst>
                <a:ext uri="{FF2B5EF4-FFF2-40B4-BE49-F238E27FC236}">
                  <a16:creationId xmlns:a16="http://schemas.microsoft.com/office/drawing/2014/main" id="{E2EBFECB-2D4C-444E-A425-7091C978D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145"/>
              <a:ext cx="1922" cy="1928"/>
            </a:xfrm>
            <a:custGeom>
              <a:avLst/>
              <a:gdLst>
                <a:gd name="G0" fmla="+- 2269 0 0"/>
                <a:gd name="G1" fmla="+- 21600 0 2269"/>
                <a:gd name="G2" fmla="+- 21600 0 226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269" y="10800"/>
                  </a:moveTo>
                  <a:cubicBezTo>
                    <a:pt x="2269" y="15512"/>
                    <a:pt x="6088" y="19331"/>
                    <a:pt x="10800" y="19331"/>
                  </a:cubicBezTo>
                  <a:cubicBezTo>
                    <a:pt x="15512" y="19331"/>
                    <a:pt x="19331" y="15512"/>
                    <a:pt x="19331" y="10800"/>
                  </a:cubicBezTo>
                  <a:cubicBezTo>
                    <a:pt x="19331" y="6088"/>
                    <a:pt x="15512" y="2269"/>
                    <a:pt x="10800" y="2269"/>
                  </a:cubicBezTo>
                  <a:cubicBezTo>
                    <a:pt x="6088" y="2269"/>
                    <a:pt x="2269" y="6088"/>
                    <a:pt x="2269" y="1080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7" name="Line 8">
              <a:extLst>
                <a:ext uri="{FF2B5EF4-FFF2-40B4-BE49-F238E27FC236}">
                  <a16:creationId xmlns:a16="http://schemas.microsoft.com/office/drawing/2014/main" id="{551FCF70-1908-6D47-9C95-36181CF55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4" y="1145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1AC1D3A9-2FFF-9E4F-ADEE-46BFEEC66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" y="1181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9" name="Line 10">
              <a:extLst>
                <a:ext uri="{FF2B5EF4-FFF2-40B4-BE49-F238E27FC236}">
                  <a16:creationId xmlns:a16="http://schemas.microsoft.com/office/drawing/2014/main" id="{538F8CD4-B861-9A42-B696-D9DF51C9E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" y="3017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0" name="Line 11">
              <a:extLst>
                <a:ext uri="{FF2B5EF4-FFF2-40B4-BE49-F238E27FC236}">
                  <a16:creationId xmlns:a16="http://schemas.microsoft.com/office/drawing/2014/main" id="{C6E48B53-FD9C-CA45-8CD0-C3C535ABEF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702" y="2081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1" name="Text Box 12">
              <a:extLst>
                <a:ext uri="{FF2B5EF4-FFF2-40B4-BE49-F238E27FC236}">
                  <a16:creationId xmlns:a16="http://schemas.microsoft.com/office/drawing/2014/main" id="{BA915199-EE33-0745-BE82-23B10611B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2569" y="2841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180</a:t>
              </a:r>
            </a:p>
          </p:txBody>
        </p:sp>
        <p:sp>
          <p:nvSpPr>
            <p:cNvPr id="172" name="Text Box 13">
              <a:extLst>
                <a:ext uri="{FF2B5EF4-FFF2-40B4-BE49-F238E27FC236}">
                  <a16:creationId xmlns:a16="http://schemas.microsoft.com/office/drawing/2014/main" id="{98EB39CB-D053-944B-A968-E5DE8A378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412" y="2071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73" name="Text Box 14">
              <a:extLst>
                <a:ext uri="{FF2B5EF4-FFF2-40B4-BE49-F238E27FC236}">
                  <a16:creationId xmlns:a16="http://schemas.microsoft.com/office/drawing/2014/main" id="{FED6F6DB-5914-1042-95A4-9DDB4DD2C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60" y="1983"/>
              <a:ext cx="35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27 0</a:t>
              </a:r>
            </a:p>
          </p:txBody>
        </p:sp>
        <p:sp>
          <p:nvSpPr>
            <p:cNvPr id="174" name="Line 15">
              <a:extLst>
                <a:ext uri="{FF2B5EF4-FFF2-40B4-BE49-F238E27FC236}">
                  <a16:creationId xmlns:a16="http://schemas.microsoft.com/office/drawing/2014/main" id="{62E736D4-D427-CA40-98E2-257682D397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822" y="2073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5" name="Line 16">
              <a:extLst>
                <a:ext uri="{FF2B5EF4-FFF2-40B4-BE49-F238E27FC236}">
                  <a16:creationId xmlns:a16="http://schemas.microsoft.com/office/drawing/2014/main" id="{591336B2-082C-FA4F-A3C7-E3A9CA3D50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407" y="1431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6" name="Line 17">
              <a:extLst>
                <a:ext uri="{FF2B5EF4-FFF2-40B4-BE49-F238E27FC236}">
                  <a16:creationId xmlns:a16="http://schemas.microsoft.com/office/drawing/2014/main" id="{D2D59BEA-DCE7-1A4F-9ADE-5EE4590F37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088" y="2747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7" name="Line 18">
              <a:extLst>
                <a:ext uri="{FF2B5EF4-FFF2-40B4-BE49-F238E27FC236}">
                  <a16:creationId xmlns:a16="http://schemas.microsoft.com/office/drawing/2014/main" id="{8ACB6F99-EE26-0940-A013-3944AC2AE6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086" y="1422"/>
              <a:ext cx="37" cy="4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8" name="Line 19">
              <a:extLst>
                <a:ext uri="{FF2B5EF4-FFF2-40B4-BE49-F238E27FC236}">
                  <a16:creationId xmlns:a16="http://schemas.microsoft.com/office/drawing/2014/main" id="{D2DC3993-E56A-FC4C-B8B6-E02157468B0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417" y="2750"/>
              <a:ext cx="40" cy="4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9" name="Line 20">
              <a:extLst>
                <a:ext uri="{FF2B5EF4-FFF2-40B4-BE49-F238E27FC236}">
                  <a16:creationId xmlns:a16="http://schemas.microsoft.com/office/drawing/2014/main" id="{CA040A9E-F71E-1B40-8A9F-6B7D78F90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" y="774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0" name="Line 21">
              <a:extLst>
                <a:ext uri="{FF2B5EF4-FFF2-40B4-BE49-F238E27FC236}">
                  <a16:creationId xmlns:a16="http://schemas.microsoft.com/office/drawing/2014/main" id="{832F2C11-600E-FF47-B980-C9686F244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6" y="3099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181" name="Group 41">
            <a:extLst>
              <a:ext uri="{FF2B5EF4-FFF2-40B4-BE49-F238E27FC236}">
                <a16:creationId xmlns:a16="http://schemas.microsoft.com/office/drawing/2014/main" id="{FF63BE17-5153-264C-BB6E-A652416D1FB4}"/>
              </a:ext>
            </a:extLst>
          </p:cNvPr>
          <p:cNvGrpSpPr>
            <a:grpSpLocks/>
          </p:cNvGrpSpPr>
          <p:nvPr/>
        </p:nvGrpSpPr>
        <p:grpSpPr bwMode="auto">
          <a:xfrm>
            <a:off x="4159250" y="1231900"/>
            <a:ext cx="3136900" cy="4246563"/>
            <a:chOff x="2620" y="776"/>
            <a:chExt cx="1976" cy="2675"/>
          </a:xfrm>
        </p:grpSpPr>
        <p:sp>
          <p:nvSpPr>
            <p:cNvPr id="182" name="Oval 24">
              <a:extLst>
                <a:ext uri="{FF2B5EF4-FFF2-40B4-BE49-F238E27FC236}">
                  <a16:creationId xmlns:a16="http://schemas.microsoft.com/office/drawing/2014/main" id="{D263C13D-3F86-DC44-99FD-4B049810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324"/>
              <a:ext cx="1611" cy="1564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3" name="AutoShape 25">
              <a:extLst>
                <a:ext uri="{FF2B5EF4-FFF2-40B4-BE49-F238E27FC236}">
                  <a16:creationId xmlns:a16="http://schemas.microsoft.com/office/drawing/2014/main" id="{A0966B4F-19DE-F643-85F8-F21BA3458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1116"/>
              <a:ext cx="1976" cy="1988"/>
            </a:xfrm>
            <a:custGeom>
              <a:avLst/>
              <a:gdLst>
                <a:gd name="G0" fmla="+- 2820 0 0"/>
                <a:gd name="G1" fmla="+- 21600 0 2820"/>
                <a:gd name="G2" fmla="+- 21600 0 282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20" y="10800"/>
                  </a:moveTo>
                  <a:cubicBezTo>
                    <a:pt x="2820" y="15207"/>
                    <a:pt x="6393" y="18780"/>
                    <a:pt x="10800" y="18780"/>
                  </a:cubicBezTo>
                  <a:cubicBezTo>
                    <a:pt x="15207" y="18780"/>
                    <a:pt x="18780" y="15207"/>
                    <a:pt x="18780" y="10800"/>
                  </a:cubicBezTo>
                  <a:cubicBezTo>
                    <a:pt x="18780" y="6393"/>
                    <a:pt x="15207" y="2820"/>
                    <a:pt x="10800" y="2820"/>
                  </a:cubicBezTo>
                  <a:cubicBezTo>
                    <a:pt x="6393" y="2820"/>
                    <a:pt x="2820" y="6393"/>
                    <a:pt x="2820" y="1080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4" name="AutoShape 26">
              <a:extLst>
                <a:ext uri="{FF2B5EF4-FFF2-40B4-BE49-F238E27FC236}">
                  <a16:creationId xmlns:a16="http://schemas.microsoft.com/office/drawing/2014/main" id="{418FBF04-4D18-454F-928D-451B9C1B6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1147"/>
              <a:ext cx="1922" cy="1928"/>
            </a:xfrm>
            <a:custGeom>
              <a:avLst/>
              <a:gdLst>
                <a:gd name="G0" fmla="+- 2269 0 0"/>
                <a:gd name="G1" fmla="+- 21600 0 2269"/>
                <a:gd name="G2" fmla="+- 21600 0 226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269" y="10800"/>
                  </a:moveTo>
                  <a:cubicBezTo>
                    <a:pt x="2269" y="15512"/>
                    <a:pt x="6088" y="19331"/>
                    <a:pt x="10800" y="19331"/>
                  </a:cubicBezTo>
                  <a:cubicBezTo>
                    <a:pt x="15512" y="19331"/>
                    <a:pt x="19331" y="15512"/>
                    <a:pt x="19331" y="10800"/>
                  </a:cubicBezTo>
                  <a:cubicBezTo>
                    <a:pt x="19331" y="6088"/>
                    <a:pt x="15512" y="2269"/>
                    <a:pt x="10800" y="2269"/>
                  </a:cubicBezTo>
                  <a:cubicBezTo>
                    <a:pt x="6088" y="2269"/>
                    <a:pt x="2269" y="6088"/>
                    <a:pt x="2269" y="1080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5" name="Line 27">
              <a:extLst>
                <a:ext uri="{FF2B5EF4-FFF2-40B4-BE49-F238E27FC236}">
                  <a16:creationId xmlns:a16="http://schemas.microsoft.com/office/drawing/2014/main" id="{78204A16-64E1-AD46-8CB3-3AAA80B01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1147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6" name="Text Box 28">
              <a:extLst>
                <a:ext uri="{FF2B5EF4-FFF2-40B4-BE49-F238E27FC236}">
                  <a16:creationId xmlns:a16="http://schemas.microsoft.com/office/drawing/2014/main" id="{03301F0D-54A0-6147-87A5-1D5513396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" y="1183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7" name="Line 29">
              <a:extLst>
                <a:ext uri="{FF2B5EF4-FFF2-40B4-BE49-F238E27FC236}">
                  <a16:creationId xmlns:a16="http://schemas.microsoft.com/office/drawing/2014/main" id="{195044B8-74BD-1148-993B-4C15008C9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3019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8" name="Line 30">
              <a:extLst>
                <a:ext uri="{FF2B5EF4-FFF2-40B4-BE49-F238E27FC236}">
                  <a16:creationId xmlns:a16="http://schemas.microsoft.com/office/drawing/2014/main" id="{3F394341-F71D-8643-8D55-43790621F4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541" y="2083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89" name="Text Box 31">
              <a:extLst>
                <a:ext uri="{FF2B5EF4-FFF2-40B4-BE49-F238E27FC236}">
                  <a16:creationId xmlns:a16="http://schemas.microsoft.com/office/drawing/2014/main" id="{25F92E0A-4F22-DB4C-8071-08A645F51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408" y="2843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180</a:t>
              </a:r>
            </a:p>
          </p:txBody>
        </p:sp>
        <p:sp>
          <p:nvSpPr>
            <p:cNvPr id="190" name="Text Box 32">
              <a:extLst>
                <a:ext uri="{FF2B5EF4-FFF2-40B4-BE49-F238E27FC236}">
                  <a16:creationId xmlns:a16="http://schemas.microsoft.com/office/drawing/2014/main" id="{C563829D-FFC1-7143-97E3-029ACD8EC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251" y="2073"/>
              <a:ext cx="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91" name="Text Box 33">
              <a:extLst>
                <a:ext uri="{FF2B5EF4-FFF2-40B4-BE49-F238E27FC236}">
                  <a16:creationId xmlns:a16="http://schemas.microsoft.com/office/drawing/2014/main" id="{C688F894-82F0-F14E-8D31-FE5EEFB8D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599" y="1985"/>
              <a:ext cx="35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27 0</a:t>
              </a:r>
            </a:p>
          </p:txBody>
        </p:sp>
        <p:sp>
          <p:nvSpPr>
            <p:cNvPr id="192" name="Line 34">
              <a:extLst>
                <a:ext uri="{FF2B5EF4-FFF2-40B4-BE49-F238E27FC236}">
                  <a16:creationId xmlns:a16="http://schemas.microsoft.com/office/drawing/2014/main" id="{913D5454-B36B-DC43-83FE-84F584EF8A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661" y="2075"/>
              <a:ext cx="0" cy="6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3" name="Line 35">
              <a:extLst>
                <a:ext uri="{FF2B5EF4-FFF2-40B4-BE49-F238E27FC236}">
                  <a16:creationId xmlns:a16="http://schemas.microsoft.com/office/drawing/2014/main" id="{445A1BAE-90F8-C14D-8631-C69EC2561B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246" y="1433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4" name="Line 36">
              <a:extLst>
                <a:ext uri="{FF2B5EF4-FFF2-40B4-BE49-F238E27FC236}">
                  <a16:creationId xmlns:a16="http://schemas.microsoft.com/office/drawing/2014/main" id="{06DEB34A-C2DA-B940-99C6-E5E8F47B51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927" y="2749"/>
              <a:ext cx="47" cy="4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5" name="Line 37">
              <a:extLst>
                <a:ext uri="{FF2B5EF4-FFF2-40B4-BE49-F238E27FC236}">
                  <a16:creationId xmlns:a16="http://schemas.microsoft.com/office/drawing/2014/main" id="{47DEAC14-2B39-D840-A545-FA29065765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925" y="1424"/>
              <a:ext cx="37" cy="4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6" name="Line 38">
              <a:extLst>
                <a:ext uri="{FF2B5EF4-FFF2-40B4-BE49-F238E27FC236}">
                  <a16:creationId xmlns:a16="http://schemas.microsoft.com/office/drawing/2014/main" id="{D5F6D742-E65F-5649-AB93-B1FD831060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256" y="2752"/>
              <a:ext cx="40" cy="4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7" name="Line 39">
              <a:extLst>
                <a:ext uri="{FF2B5EF4-FFF2-40B4-BE49-F238E27FC236}">
                  <a16:creationId xmlns:a16="http://schemas.microsoft.com/office/drawing/2014/main" id="{AB6EC435-5A26-444A-BE06-0B7EE6CAB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8" y="776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98" name="Line 40">
              <a:extLst>
                <a:ext uri="{FF2B5EF4-FFF2-40B4-BE49-F238E27FC236}">
                  <a16:creationId xmlns:a16="http://schemas.microsoft.com/office/drawing/2014/main" id="{95B526BA-6E3E-3F44-96A2-0DFD1BA32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3101"/>
              <a:ext cx="0" cy="3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sp>
        <p:nvSpPr>
          <p:cNvPr id="199" name="Freeform 42">
            <a:extLst>
              <a:ext uri="{FF2B5EF4-FFF2-40B4-BE49-F238E27FC236}">
                <a16:creationId xmlns:a16="http://schemas.microsoft.com/office/drawing/2014/main" id="{CC5EB09B-ED5D-2046-9A70-83113488D4D3}"/>
              </a:ext>
            </a:extLst>
          </p:cNvPr>
          <p:cNvSpPr>
            <a:spLocks/>
          </p:cNvSpPr>
          <p:nvPr/>
        </p:nvSpPr>
        <p:spPr bwMode="auto">
          <a:xfrm>
            <a:off x="4557713" y="2382838"/>
            <a:ext cx="1017587" cy="1925637"/>
          </a:xfrm>
          <a:custGeom>
            <a:avLst/>
            <a:gdLst>
              <a:gd name="T0" fmla="*/ 333 w 648"/>
              <a:gd name="T1" fmla="*/ 1208 h 1219"/>
              <a:gd name="T2" fmla="*/ 433 w 648"/>
              <a:gd name="T3" fmla="*/ 1124 h 1219"/>
              <a:gd name="T4" fmla="*/ 521 w 648"/>
              <a:gd name="T5" fmla="*/ 1016 h 1219"/>
              <a:gd name="T6" fmla="*/ 597 w 648"/>
              <a:gd name="T7" fmla="*/ 872 h 1219"/>
              <a:gd name="T8" fmla="*/ 641 w 648"/>
              <a:gd name="T9" fmla="*/ 700 h 1219"/>
              <a:gd name="T10" fmla="*/ 637 w 648"/>
              <a:gd name="T11" fmla="*/ 520 h 1219"/>
              <a:gd name="T12" fmla="*/ 613 w 648"/>
              <a:gd name="T13" fmla="*/ 388 h 1219"/>
              <a:gd name="T14" fmla="*/ 557 w 648"/>
              <a:gd name="T15" fmla="*/ 264 h 1219"/>
              <a:gd name="T16" fmla="*/ 469 w 648"/>
              <a:gd name="T17" fmla="*/ 124 h 1219"/>
              <a:gd name="T18" fmla="*/ 369 w 648"/>
              <a:gd name="T19" fmla="*/ 24 h 1219"/>
              <a:gd name="T20" fmla="*/ 325 w 648"/>
              <a:gd name="T21" fmla="*/ 0 h 1219"/>
              <a:gd name="T22" fmla="*/ 297 w 648"/>
              <a:gd name="T23" fmla="*/ 24 h 1219"/>
              <a:gd name="T24" fmla="*/ 225 w 648"/>
              <a:gd name="T25" fmla="*/ 84 h 1219"/>
              <a:gd name="T26" fmla="*/ 129 w 648"/>
              <a:gd name="T27" fmla="*/ 200 h 1219"/>
              <a:gd name="T28" fmla="*/ 57 w 648"/>
              <a:gd name="T29" fmla="*/ 332 h 1219"/>
              <a:gd name="T30" fmla="*/ 17 w 648"/>
              <a:gd name="T31" fmla="*/ 464 h 1219"/>
              <a:gd name="T32" fmla="*/ 1 w 648"/>
              <a:gd name="T33" fmla="*/ 608 h 1219"/>
              <a:gd name="T34" fmla="*/ 21 w 648"/>
              <a:gd name="T35" fmla="*/ 764 h 1219"/>
              <a:gd name="T36" fmla="*/ 77 w 648"/>
              <a:gd name="T37" fmla="*/ 932 h 1219"/>
              <a:gd name="T38" fmla="*/ 161 w 648"/>
              <a:gd name="T39" fmla="*/ 1060 h 1219"/>
              <a:gd name="T40" fmla="*/ 281 w 648"/>
              <a:gd name="T41" fmla="*/ 1188 h 1219"/>
              <a:gd name="T42" fmla="*/ 333 w 648"/>
              <a:gd name="T43" fmla="*/ 1208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8" h="1219">
                <a:moveTo>
                  <a:pt x="333" y="1208"/>
                </a:moveTo>
                <a:cubicBezTo>
                  <a:pt x="358" y="1197"/>
                  <a:pt x="402" y="1156"/>
                  <a:pt x="433" y="1124"/>
                </a:cubicBezTo>
                <a:cubicBezTo>
                  <a:pt x="464" y="1092"/>
                  <a:pt x="494" y="1058"/>
                  <a:pt x="521" y="1016"/>
                </a:cubicBezTo>
                <a:cubicBezTo>
                  <a:pt x="548" y="974"/>
                  <a:pt x="577" y="925"/>
                  <a:pt x="597" y="872"/>
                </a:cubicBezTo>
                <a:cubicBezTo>
                  <a:pt x="617" y="819"/>
                  <a:pt x="634" y="759"/>
                  <a:pt x="641" y="700"/>
                </a:cubicBezTo>
                <a:cubicBezTo>
                  <a:pt x="648" y="641"/>
                  <a:pt x="642" y="572"/>
                  <a:pt x="637" y="520"/>
                </a:cubicBezTo>
                <a:cubicBezTo>
                  <a:pt x="632" y="468"/>
                  <a:pt x="626" y="431"/>
                  <a:pt x="613" y="388"/>
                </a:cubicBezTo>
                <a:cubicBezTo>
                  <a:pt x="600" y="345"/>
                  <a:pt x="581" y="308"/>
                  <a:pt x="557" y="264"/>
                </a:cubicBezTo>
                <a:cubicBezTo>
                  <a:pt x="533" y="220"/>
                  <a:pt x="500" y="164"/>
                  <a:pt x="469" y="124"/>
                </a:cubicBezTo>
                <a:cubicBezTo>
                  <a:pt x="438" y="84"/>
                  <a:pt x="393" y="45"/>
                  <a:pt x="369" y="24"/>
                </a:cubicBezTo>
                <a:cubicBezTo>
                  <a:pt x="345" y="3"/>
                  <a:pt x="337" y="0"/>
                  <a:pt x="325" y="0"/>
                </a:cubicBezTo>
                <a:cubicBezTo>
                  <a:pt x="313" y="0"/>
                  <a:pt x="314" y="10"/>
                  <a:pt x="297" y="24"/>
                </a:cubicBezTo>
                <a:cubicBezTo>
                  <a:pt x="280" y="38"/>
                  <a:pt x="253" y="55"/>
                  <a:pt x="225" y="84"/>
                </a:cubicBezTo>
                <a:cubicBezTo>
                  <a:pt x="197" y="113"/>
                  <a:pt x="157" y="159"/>
                  <a:pt x="129" y="200"/>
                </a:cubicBezTo>
                <a:cubicBezTo>
                  <a:pt x="101" y="241"/>
                  <a:pt x="76" y="288"/>
                  <a:pt x="57" y="332"/>
                </a:cubicBezTo>
                <a:cubicBezTo>
                  <a:pt x="38" y="376"/>
                  <a:pt x="26" y="418"/>
                  <a:pt x="17" y="464"/>
                </a:cubicBezTo>
                <a:cubicBezTo>
                  <a:pt x="8" y="510"/>
                  <a:pt x="0" y="558"/>
                  <a:pt x="1" y="608"/>
                </a:cubicBezTo>
                <a:cubicBezTo>
                  <a:pt x="2" y="658"/>
                  <a:pt x="8" y="710"/>
                  <a:pt x="21" y="764"/>
                </a:cubicBezTo>
                <a:cubicBezTo>
                  <a:pt x="34" y="818"/>
                  <a:pt x="54" y="883"/>
                  <a:pt x="77" y="932"/>
                </a:cubicBezTo>
                <a:cubicBezTo>
                  <a:pt x="100" y="981"/>
                  <a:pt x="127" y="1017"/>
                  <a:pt x="161" y="1060"/>
                </a:cubicBezTo>
                <a:cubicBezTo>
                  <a:pt x="195" y="1103"/>
                  <a:pt x="250" y="1162"/>
                  <a:pt x="281" y="1188"/>
                </a:cubicBezTo>
                <a:cubicBezTo>
                  <a:pt x="312" y="1214"/>
                  <a:pt x="308" y="1219"/>
                  <a:pt x="333" y="1208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grpSp>
        <p:nvGrpSpPr>
          <p:cNvPr id="200" name="Group 43">
            <a:extLst>
              <a:ext uri="{FF2B5EF4-FFF2-40B4-BE49-F238E27FC236}">
                <a16:creationId xmlns:a16="http://schemas.microsoft.com/office/drawing/2014/main" id="{AE4392C4-4116-AB46-80B7-4192FED1B37C}"/>
              </a:ext>
            </a:extLst>
          </p:cNvPr>
          <p:cNvGrpSpPr>
            <a:grpSpLocks/>
          </p:cNvGrpSpPr>
          <p:nvPr/>
        </p:nvGrpSpPr>
        <p:grpSpPr bwMode="auto">
          <a:xfrm>
            <a:off x="1546225" y="801688"/>
            <a:ext cx="2224088" cy="1376362"/>
            <a:chOff x="838" y="369"/>
            <a:chExt cx="1401" cy="867"/>
          </a:xfrm>
        </p:grpSpPr>
        <p:grpSp>
          <p:nvGrpSpPr>
            <p:cNvPr id="201" name="Group 44">
              <a:extLst>
                <a:ext uri="{FF2B5EF4-FFF2-40B4-BE49-F238E27FC236}">
                  <a16:creationId xmlns:a16="http://schemas.microsoft.com/office/drawing/2014/main" id="{C5E88E37-6152-8B4B-B089-56E100C8E4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" y="444"/>
              <a:ext cx="1401" cy="646"/>
              <a:chOff x="838" y="444"/>
              <a:chExt cx="1401" cy="646"/>
            </a:xfrm>
          </p:grpSpPr>
          <p:sp>
            <p:nvSpPr>
              <p:cNvPr id="203" name="Line 45">
                <a:extLst>
                  <a:ext uri="{FF2B5EF4-FFF2-40B4-BE49-F238E27FC236}">
                    <a16:creationId xmlns:a16="http://schemas.microsoft.com/office/drawing/2014/main" id="{90AC764B-6A97-A743-9025-584BB0985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2" y="538"/>
                <a:ext cx="583" cy="5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Line 46">
                <a:extLst>
                  <a:ext uri="{FF2B5EF4-FFF2-40B4-BE49-F238E27FC236}">
                    <a16:creationId xmlns:a16="http://schemas.microsoft.com/office/drawing/2014/main" id="{37645876-792A-C143-B0B0-40A65B113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" y="799"/>
                <a:ext cx="738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Line 47">
                <a:extLst>
                  <a:ext uri="{FF2B5EF4-FFF2-40B4-BE49-F238E27FC236}">
                    <a16:creationId xmlns:a16="http://schemas.microsoft.com/office/drawing/2014/main" id="{AF33F92B-4901-5743-988D-EC7BD5C35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8" y="543"/>
                <a:ext cx="522" cy="484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WordArt 48">
                <a:extLst>
                  <a:ext uri="{FF2B5EF4-FFF2-40B4-BE49-F238E27FC236}">
                    <a16:creationId xmlns:a16="http://schemas.microsoft.com/office/drawing/2014/main" id="{64F0C92D-1DFB-894A-80CA-B5EAE59A329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27" y="444"/>
                <a:ext cx="612" cy="21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自然光</a:t>
                </a:r>
              </a:p>
            </p:txBody>
          </p:sp>
        </p:grpSp>
        <p:sp>
          <p:nvSpPr>
            <p:cNvPr id="202" name="Line 49">
              <a:extLst>
                <a:ext uri="{FF2B5EF4-FFF2-40B4-BE49-F238E27FC236}">
                  <a16:creationId xmlns:a16="http://schemas.microsoft.com/office/drawing/2014/main" id="{A2ABA528-7660-EF48-9586-40953D47A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369"/>
              <a:ext cx="0" cy="86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sp>
        <p:nvSpPr>
          <p:cNvPr id="207" name="Line 50">
            <a:extLst>
              <a:ext uri="{FF2B5EF4-FFF2-40B4-BE49-F238E27FC236}">
                <a16:creationId xmlns:a16="http://schemas.microsoft.com/office/drawing/2014/main" id="{23FCF42C-76E4-6541-9BB5-E4988FA34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0013" y="1906588"/>
            <a:ext cx="342900" cy="320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208" name="Line 51">
            <a:extLst>
              <a:ext uri="{FF2B5EF4-FFF2-40B4-BE49-F238E27FC236}">
                <a16:creationId xmlns:a16="http://schemas.microsoft.com/office/drawing/2014/main" id="{1D618A21-6202-2547-B4E7-9F13A4B589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938" y="2070100"/>
            <a:ext cx="80962" cy="79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grpSp>
        <p:nvGrpSpPr>
          <p:cNvPr id="209" name="Group 88">
            <a:extLst>
              <a:ext uri="{FF2B5EF4-FFF2-40B4-BE49-F238E27FC236}">
                <a16:creationId xmlns:a16="http://schemas.microsoft.com/office/drawing/2014/main" id="{EF6F784B-877D-874B-809E-07103F51B5C2}"/>
              </a:ext>
            </a:extLst>
          </p:cNvPr>
          <p:cNvGrpSpPr>
            <a:grpSpLocks/>
          </p:cNvGrpSpPr>
          <p:nvPr/>
        </p:nvGrpSpPr>
        <p:grpSpPr bwMode="auto">
          <a:xfrm>
            <a:off x="7331075" y="1831975"/>
            <a:ext cx="1320800" cy="836613"/>
            <a:chOff x="4618" y="1154"/>
            <a:chExt cx="832" cy="527"/>
          </a:xfrm>
        </p:grpSpPr>
        <p:sp>
          <p:nvSpPr>
            <p:cNvPr id="210" name="WordArt 89">
              <a:extLst>
                <a:ext uri="{FF2B5EF4-FFF2-40B4-BE49-F238E27FC236}">
                  <a16:creationId xmlns:a16="http://schemas.microsoft.com/office/drawing/2014/main" id="{22C1C960-05FC-7948-B1A0-0BD0678CB30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84" y="1154"/>
              <a:ext cx="61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偏振片</a:t>
              </a:r>
            </a:p>
          </p:txBody>
        </p:sp>
        <p:sp>
          <p:nvSpPr>
            <p:cNvPr id="211" name="WordArt 90">
              <a:extLst>
                <a:ext uri="{FF2B5EF4-FFF2-40B4-BE49-F238E27FC236}">
                  <a16:creationId xmlns:a16="http://schemas.microsoft.com/office/drawing/2014/main" id="{5A228E83-B98A-0C4B-B5E3-F439C447410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18" y="1466"/>
              <a:ext cx="83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作检偏器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kumimoji="1"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12" name="Group 91">
            <a:extLst>
              <a:ext uri="{FF2B5EF4-FFF2-40B4-BE49-F238E27FC236}">
                <a16:creationId xmlns:a16="http://schemas.microsoft.com/office/drawing/2014/main" id="{2F1C079B-652D-CF43-A15C-478DB80493FC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2738438"/>
            <a:ext cx="1320800" cy="933450"/>
            <a:chOff x="703" y="1725"/>
            <a:chExt cx="832" cy="588"/>
          </a:xfrm>
        </p:grpSpPr>
        <p:sp>
          <p:nvSpPr>
            <p:cNvPr id="213" name="WordArt 92">
              <a:extLst>
                <a:ext uri="{FF2B5EF4-FFF2-40B4-BE49-F238E27FC236}">
                  <a16:creationId xmlns:a16="http://schemas.microsoft.com/office/drawing/2014/main" id="{19D8D193-A6B7-6643-8D33-5935F04346C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32" y="1725"/>
              <a:ext cx="61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偏振片</a:t>
              </a:r>
            </a:p>
          </p:txBody>
        </p:sp>
        <p:sp>
          <p:nvSpPr>
            <p:cNvPr id="214" name="WordArt 93">
              <a:extLst>
                <a:ext uri="{FF2B5EF4-FFF2-40B4-BE49-F238E27FC236}">
                  <a16:creationId xmlns:a16="http://schemas.microsoft.com/office/drawing/2014/main" id="{5B4B15E7-615A-9748-AF2E-6B188A6B68D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03" y="2098"/>
              <a:ext cx="832" cy="21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作起偏器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kumimoji="1"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Group 96">
            <a:extLst>
              <a:ext uri="{FF2B5EF4-FFF2-40B4-BE49-F238E27FC236}">
                <a16:creationId xmlns:a16="http://schemas.microsoft.com/office/drawing/2014/main" id="{F2DAFCD5-F46D-6A4E-A0CE-F36864EE4E86}"/>
              </a:ext>
            </a:extLst>
          </p:cNvPr>
          <p:cNvGrpSpPr>
            <a:grpSpLocks/>
          </p:cNvGrpSpPr>
          <p:nvPr/>
        </p:nvGrpSpPr>
        <p:grpSpPr bwMode="auto">
          <a:xfrm>
            <a:off x="3341687" y="5799137"/>
            <a:ext cx="5391150" cy="576262"/>
            <a:chOff x="2105" y="3653"/>
            <a:chExt cx="3396" cy="363"/>
          </a:xfrm>
        </p:grpSpPr>
        <p:sp>
          <p:nvSpPr>
            <p:cNvPr id="218" name="WordArt 99">
              <a:extLst>
                <a:ext uri="{FF2B5EF4-FFF2-40B4-BE49-F238E27FC236}">
                  <a16:creationId xmlns:a16="http://schemas.microsoft.com/office/drawing/2014/main" id="{7459F21F-CF94-A440-B7CF-71EC94EE2D6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15" y="3653"/>
              <a:ext cx="3386" cy="1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两偏振片的透振方向平行时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,</a:t>
              </a: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重叠区光强输出最大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.</a:t>
              </a:r>
              <a:endParaRPr kumimoji="1"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219" name="WordArt 100">
              <a:extLst>
                <a:ext uri="{FF2B5EF4-FFF2-40B4-BE49-F238E27FC236}">
                  <a16:creationId xmlns:a16="http://schemas.microsoft.com/office/drawing/2014/main" id="{032B8170-CD2F-8B40-A6AA-835BA407837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05" y="3871"/>
              <a:ext cx="3386" cy="1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两偏振片的透振方向正交时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,</a:t>
              </a: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重叠区光强输出为零</a:t>
              </a:r>
              <a:r>
                <a:rPr kumimoji="1"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.</a:t>
              </a:r>
              <a:endParaRPr kumimoji="1"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513">
            <a:extLst>
              <a:ext uri="{FF2B5EF4-FFF2-40B4-BE49-F238E27FC236}">
                <a16:creationId xmlns:a16="http://schemas.microsoft.com/office/drawing/2014/main" id="{E163C580-B0D4-3047-919E-FE673617C774}"/>
              </a:ext>
            </a:extLst>
          </p:cNvPr>
          <p:cNvGrpSpPr>
            <a:grpSpLocks/>
          </p:cNvGrpSpPr>
          <p:nvPr/>
        </p:nvGrpSpPr>
        <p:grpSpPr bwMode="auto">
          <a:xfrm>
            <a:off x="5989638" y="1052513"/>
            <a:ext cx="2895600" cy="3829050"/>
            <a:chOff x="3773" y="663"/>
            <a:chExt cx="1824" cy="2412"/>
          </a:xfrm>
        </p:grpSpPr>
        <p:sp>
          <p:nvSpPr>
            <p:cNvPr id="306" name="Rectangle 267">
              <a:extLst>
                <a:ext uri="{FF2B5EF4-FFF2-40B4-BE49-F238E27FC236}">
                  <a16:creationId xmlns:a16="http://schemas.microsoft.com/office/drawing/2014/main" id="{A423225C-0E94-D44D-A6F3-D62848867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663"/>
              <a:ext cx="1824" cy="2412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7" name="Line 268">
              <a:extLst>
                <a:ext uri="{FF2B5EF4-FFF2-40B4-BE49-F238E27FC236}">
                  <a16:creationId xmlns:a16="http://schemas.microsoft.com/office/drawing/2014/main" id="{17E0E004-08CD-0A4D-BAEA-36DE77A77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1128"/>
              <a:ext cx="1283" cy="183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8" name="Line 270">
              <a:extLst>
                <a:ext uri="{FF2B5EF4-FFF2-40B4-BE49-F238E27FC236}">
                  <a16:creationId xmlns:a16="http://schemas.microsoft.com/office/drawing/2014/main" id="{558BB7C8-6620-2646-87D0-53B650F67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" y="1014"/>
              <a:ext cx="1" cy="17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9" name="WordArt 271">
              <a:extLst>
                <a:ext uri="{FF2B5EF4-FFF2-40B4-BE49-F238E27FC236}">
                  <a16:creationId xmlns:a16="http://schemas.microsoft.com/office/drawing/2014/main" id="{769A196A-3C8F-A740-B8D3-18D782DD133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347" y="796"/>
              <a:ext cx="269" cy="14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7815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M</a:t>
              </a:r>
              <a:endParaRPr kumimoji="1" lang="zh-CN" altLang="en-US" sz="3600" b="0" i="1" u="none" strike="noStrike" kern="10" cap="none" spc="0" normalizeH="0" baseline="0" noProof="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10" name="Group 272">
              <a:extLst>
                <a:ext uri="{FF2B5EF4-FFF2-40B4-BE49-F238E27FC236}">
                  <a16:creationId xmlns:a16="http://schemas.microsoft.com/office/drawing/2014/main" id="{87A1BB34-203B-A148-9356-7859BC4D89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8" y="2801"/>
              <a:ext cx="320" cy="164"/>
              <a:chOff x="1976" y="2794"/>
              <a:chExt cx="305" cy="164"/>
            </a:xfrm>
          </p:grpSpPr>
          <p:sp>
            <p:nvSpPr>
              <p:cNvPr id="343" name="Freeform 273">
                <a:extLst>
                  <a:ext uri="{FF2B5EF4-FFF2-40B4-BE49-F238E27FC236}">
                    <a16:creationId xmlns:a16="http://schemas.microsoft.com/office/drawing/2014/main" id="{B703E6E3-825B-E54B-985C-4BF207F47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2794"/>
                <a:ext cx="69" cy="69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WordArt 274">
                <a:extLst>
                  <a:ext uri="{FF2B5EF4-FFF2-40B4-BE49-F238E27FC236}">
                    <a16:creationId xmlns:a16="http://schemas.microsoft.com/office/drawing/2014/main" id="{6E22BE98-6B06-924B-A96D-8213799E5D0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2812"/>
                <a:ext cx="256" cy="14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815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endParaRPr kumimoji="1" lang="zh-CN" altLang="en-US" sz="3600" b="0" i="1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1" name="Line 275">
              <a:extLst>
                <a:ext uri="{FF2B5EF4-FFF2-40B4-BE49-F238E27FC236}">
                  <a16:creationId xmlns:a16="http://schemas.microsoft.com/office/drawing/2014/main" id="{B21182BF-DC6F-054D-BF8E-2CCBA2A35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03" y="2075"/>
              <a:ext cx="570" cy="3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2" name="Line 278">
              <a:extLst>
                <a:ext uri="{FF2B5EF4-FFF2-40B4-BE49-F238E27FC236}">
                  <a16:creationId xmlns:a16="http://schemas.microsoft.com/office/drawing/2014/main" id="{FD4CFE7A-F185-5E47-9038-01C41B01B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9" y="1277"/>
              <a:ext cx="553" cy="79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3" name="Line 280">
              <a:extLst>
                <a:ext uri="{FF2B5EF4-FFF2-40B4-BE49-F238E27FC236}">
                  <a16:creationId xmlns:a16="http://schemas.microsoft.com/office/drawing/2014/main" id="{4E776777-9A20-FA44-8EC7-244DB99690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6" y="1258"/>
              <a:ext cx="559" cy="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4" name="Line 281">
              <a:extLst>
                <a:ext uri="{FF2B5EF4-FFF2-40B4-BE49-F238E27FC236}">
                  <a16:creationId xmlns:a16="http://schemas.microsoft.com/office/drawing/2014/main" id="{8D79B2DD-E534-BC4E-8F3B-E1C266945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1250"/>
              <a:ext cx="1" cy="1184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5" name="Line 282">
              <a:extLst>
                <a:ext uri="{FF2B5EF4-FFF2-40B4-BE49-F238E27FC236}">
                  <a16:creationId xmlns:a16="http://schemas.microsoft.com/office/drawing/2014/main" id="{195AD31A-C86C-7E42-85AA-5CCF64FE4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2" y="1650"/>
              <a:ext cx="554" cy="79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6" name="WordArt 283">
              <a:extLst>
                <a:ext uri="{FF2B5EF4-FFF2-40B4-BE49-F238E27FC236}">
                  <a16:creationId xmlns:a16="http://schemas.microsoft.com/office/drawing/2014/main" id="{606348B3-8E25-2249-A4A5-68E67F6C806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87" y="995"/>
              <a:ext cx="204" cy="14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6644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17" name="Group 284">
              <a:extLst>
                <a:ext uri="{FF2B5EF4-FFF2-40B4-BE49-F238E27FC236}">
                  <a16:creationId xmlns:a16="http://schemas.microsoft.com/office/drawing/2014/main" id="{236E06BB-FB10-5C45-B93D-6AD5CC98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3" y="2832"/>
              <a:ext cx="259" cy="151"/>
              <a:chOff x="2505" y="2671"/>
              <a:chExt cx="247" cy="151"/>
            </a:xfrm>
          </p:grpSpPr>
          <p:sp>
            <p:nvSpPr>
              <p:cNvPr id="341" name="WordArt 285">
                <a:extLst>
                  <a:ext uri="{FF2B5EF4-FFF2-40B4-BE49-F238E27FC236}">
                    <a16:creationId xmlns:a16="http://schemas.microsoft.com/office/drawing/2014/main" id="{A1E920DC-1AE1-964A-9F64-BB429BE4F16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05" y="2679"/>
                <a:ext cx="194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644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286">
                <a:extLst>
                  <a:ext uri="{FF2B5EF4-FFF2-40B4-BE49-F238E27FC236}">
                    <a16:creationId xmlns:a16="http://schemas.microsoft.com/office/drawing/2014/main" id="{44A64AAD-539D-FA42-8FB6-085F92F6B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671"/>
                <a:ext cx="69" cy="69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8" name="Arc 311">
              <a:extLst>
                <a:ext uri="{FF2B5EF4-FFF2-40B4-BE49-F238E27FC236}">
                  <a16:creationId xmlns:a16="http://schemas.microsoft.com/office/drawing/2014/main" id="{A12557A5-CD3E-5841-ABF8-86209B082DC4}"/>
                </a:ext>
              </a:extLst>
            </p:cNvPr>
            <p:cNvSpPr>
              <a:spLocks/>
            </p:cNvSpPr>
            <p:nvPr/>
          </p:nvSpPr>
          <p:spPr bwMode="auto">
            <a:xfrm rot="-336430">
              <a:off x="4416" y="1766"/>
              <a:ext cx="438" cy="569"/>
            </a:xfrm>
            <a:custGeom>
              <a:avLst/>
              <a:gdLst>
                <a:gd name="G0" fmla="+- 0 0 0"/>
                <a:gd name="G1" fmla="+- 21402 0 0"/>
                <a:gd name="G2" fmla="+- 21600 0 0"/>
                <a:gd name="T0" fmla="*/ 2919 w 15666"/>
                <a:gd name="T1" fmla="*/ 0 h 21402"/>
                <a:gd name="T2" fmla="*/ 15666 w 15666"/>
                <a:gd name="T3" fmla="*/ 6531 h 21402"/>
                <a:gd name="T4" fmla="*/ 0 w 15666"/>
                <a:gd name="T5" fmla="*/ 21402 h 2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66" h="21402" fill="none" extrusionOk="0">
                  <a:moveTo>
                    <a:pt x="2918" y="0"/>
                  </a:moveTo>
                  <a:cubicBezTo>
                    <a:pt x="7787" y="664"/>
                    <a:pt x="12283" y="2967"/>
                    <a:pt x="15665" y="6531"/>
                  </a:cubicBezTo>
                </a:path>
                <a:path w="15666" h="21402" stroke="0" extrusionOk="0">
                  <a:moveTo>
                    <a:pt x="2918" y="0"/>
                  </a:moveTo>
                  <a:cubicBezTo>
                    <a:pt x="7787" y="664"/>
                    <a:pt x="12283" y="2967"/>
                    <a:pt x="15665" y="6531"/>
                  </a:cubicBezTo>
                  <a:lnTo>
                    <a:pt x="0" y="2140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9" name="WordArt 313">
              <a:extLst>
                <a:ext uri="{FF2B5EF4-FFF2-40B4-BE49-F238E27FC236}">
                  <a16:creationId xmlns:a16="http://schemas.microsoft.com/office/drawing/2014/main" id="{FF55F802-C60F-2740-82B2-DA8308997D9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08" y="1604"/>
              <a:ext cx="172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20" name="Group 316">
              <a:extLst>
                <a:ext uri="{FF2B5EF4-FFF2-40B4-BE49-F238E27FC236}">
                  <a16:creationId xmlns:a16="http://schemas.microsoft.com/office/drawing/2014/main" id="{4D8879B9-D6D2-4E41-A9D3-599D49775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4" y="1191"/>
              <a:ext cx="291" cy="233"/>
              <a:chOff x="4237" y="1693"/>
              <a:chExt cx="277" cy="211"/>
            </a:xfrm>
          </p:grpSpPr>
          <p:sp>
            <p:nvSpPr>
              <p:cNvPr id="339" name="WordArt 314">
                <a:extLst>
                  <a:ext uri="{FF2B5EF4-FFF2-40B4-BE49-F238E27FC236}">
                    <a16:creationId xmlns:a16="http://schemas.microsoft.com/office/drawing/2014/main" id="{AC15D215-1199-B044-A4E6-46C369BEE80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39" y="1798"/>
                <a:ext cx="7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WordArt 315">
                <a:extLst>
                  <a:ext uri="{FF2B5EF4-FFF2-40B4-BE49-F238E27FC236}">
                    <a16:creationId xmlns:a16="http://schemas.microsoft.com/office/drawing/2014/main" id="{83416B17-CAEA-1C46-9BEE-811AE63E180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37" y="1693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Group 329">
              <a:extLst>
                <a:ext uri="{FF2B5EF4-FFF2-40B4-BE49-F238E27FC236}">
                  <a16:creationId xmlns:a16="http://schemas.microsoft.com/office/drawing/2014/main" id="{D572FBB7-D416-EE41-B973-10413D8128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3" y="2231"/>
              <a:ext cx="360" cy="190"/>
              <a:chOff x="3920" y="2209"/>
              <a:chExt cx="343" cy="190"/>
            </a:xfrm>
          </p:grpSpPr>
          <p:sp>
            <p:nvSpPr>
              <p:cNvPr id="335" name="WordArt 322">
                <a:extLst>
                  <a:ext uri="{FF2B5EF4-FFF2-40B4-BE49-F238E27FC236}">
                    <a16:creationId xmlns:a16="http://schemas.microsoft.com/office/drawing/2014/main" id="{578F8EEA-3F74-AC4C-97CB-9B4378C20E2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20" y="2209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36" name="Group 323">
                <a:extLst>
                  <a:ext uri="{FF2B5EF4-FFF2-40B4-BE49-F238E27FC236}">
                    <a16:creationId xmlns:a16="http://schemas.microsoft.com/office/drawing/2014/main" id="{7C9A01E4-6821-634F-AFE4-D0BB0432AA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19" y="2303"/>
                <a:ext cx="144" cy="96"/>
                <a:chOff x="2160" y="2928"/>
                <a:chExt cx="624" cy="432"/>
              </a:xfrm>
            </p:grpSpPr>
            <p:sp>
              <p:nvSpPr>
                <p:cNvPr id="337" name="Line 324">
                  <a:extLst>
                    <a:ext uri="{FF2B5EF4-FFF2-40B4-BE49-F238E27FC236}">
                      <a16:creationId xmlns:a16="http://schemas.microsoft.com/office/drawing/2014/main" id="{7E2FDB66-2CED-6C47-BC18-F07BAA2DF1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8" y="2928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8" name="Line 325">
                  <a:extLst>
                    <a:ext uri="{FF2B5EF4-FFF2-40B4-BE49-F238E27FC236}">
                      <a16:creationId xmlns:a16="http://schemas.microsoft.com/office/drawing/2014/main" id="{9225B22E-1DD0-8048-BD6F-D7005510CD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60" y="3360"/>
                  <a:ext cx="624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22" name="WordArt 319">
              <a:extLst>
                <a:ext uri="{FF2B5EF4-FFF2-40B4-BE49-F238E27FC236}">
                  <a16:creationId xmlns:a16="http://schemas.microsoft.com/office/drawing/2014/main" id="{0ED6884D-3720-4A43-A419-402989A3FF2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25" y="2622"/>
              <a:ext cx="187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3" name="WordArt 334">
              <a:extLst>
                <a:ext uri="{FF2B5EF4-FFF2-40B4-BE49-F238E27FC236}">
                  <a16:creationId xmlns:a16="http://schemas.microsoft.com/office/drawing/2014/main" id="{45A0828C-326D-F84A-A914-B41C915E3D6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17" y="2597"/>
              <a:ext cx="282" cy="23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振幅</a:t>
              </a:r>
            </a:p>
          </p:txBody>
        </p:sp>
        <p:sp>
          <p:nvSpPr>
            <p:cNvPr id="324" name="WordArt 348">
              <a:extLst>
                <a:ext uri="{FF2B5EF4-FFF2-40B4-BE49-F238E27FC236}">
                  <a16:creationId xmlns:a16="http://schemas.microsoft.com/office/drawing/2014/main" id="{C3C3D65E-2261-6A44-82C1-0DF63B43EE8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861" y="2067"/>
              <a:ext cx="428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能通过</a:t>
              </a:r>
            </a:p>
          </p:txBody>
        </p:sp>
        <p:grpSp>
          <p:nvGrpSpPr>
            <p:cNvPr id="325" name="Group 349">
              <a:extLst>
                <a:ext uri="{FF2B5EF4-FFF2-40B4-BE49-F238E27FC236}">
                  <a16:creationId xmlns:a16="http://schemas.microsoft.com/office/drawing/2014/main" id="{85B9246A-1BB8-2048-818F-5260FFF92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2" y="2083"/>
              <a:ext cx="203" cy="180"/>
              <a:chOff x="2641" y="2585"/>
              <a:chExt cx="246" cy="181"/>
            </a:xfrm>
          </p:grpSpPr>
          <p:sp>
            <p:nvSpPr>
              <p:cNvPr id="333" name="WordArt 350">
                <a:extLst>
                  <a:ext uri="{FF2B5EF4-FFF2-40B4-BE49-F238E27FC236}">
                    <a16:creationId xmlns:a16="http://schemas.microsoft.com/office/drawing/2014/main" id="{5EA52114-E8B2-864F-B632-86CE31633F3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72" y="2697"/>
                <a:ext cx="115" cy="6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599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WordArt 351">
                <a:extLst>
                  <a:ext uri="{FF2B5EF4-FFF2-40B4-BE49-F238E27FC236}">
                    <a16:creationId xmlns:a16="http://schemas.microsoft.com/office/drawing/2014/main" id="{2489CADF-F610-2048-B4A0-5949B208AAC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641" y="2585"/>
                <a:ext cx="204" cy="17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6" name="WordArt 352">
              <a:extLst>
                <a:ext uri="{FF2B5EF4-FFF2-40B4-BE49-F238E27FC236}">
                  <a16:creationId xmlns:a16="http://schemas.microsoft.com/office/drawing/2014/main" id="{17D539E4-683B-4448-88A1-0E5696EA05A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06" y="2328"/>
              <a:ext cx="527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的光振动</a:t>
              </a:r>
            </a:p>
          </p:txBody>
        </p:sp>
        <p:grpSp>
          <p:nvGrpSpPr>
            <p:cNvPr id="327" name="Group 353">
              <a:extLst>
                <a:ext uri="{FF2B5EF4-FFF2-40B4-BE49-F238E27FC236}">
                  <a16:creationId xmlns:a16="http://schemas.microsoft.com/office/drawing/2014/main" id="{41B81046-5A3C-994F-946A-EE0210EB8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" y="1775"/>
              <a:ext cx="286" cy="226"/>
              <a:chOff x="5072" y="1689"/>
              <a:chExt cx="272" cy="226"/>
            </a:xfrm>
          </p:grpSpPr>
          <p:sp>
            <p:nvSpPr>
              <p:cNvPr id="329" name="WordArt 354">
                <a:extLst>
                  <a:ext uri="{FF2B5EF4-FFF2-40B4-BE49-F238E27FC236}">
                    <a16:creationId xmlns:a16="http://schemas.microsoft.com/office/drawing/2014/main" id="{6426D2A5-ECC9-DB40-B740-3259798F52F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72" y="1689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30" name="Group 355">
                <a:extLst>
                  <a:ext uri="{FF2B5EF4-FFF2-40B4-BE49-F238E27FC236}">
                    <a16:creationId xmlns:a16="http://schemas.microsoft.com/office/drawing/2014/main" id="{985ADE22-C309-EA4E-B97E-1F245962D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5296" y="1771"/>
                <a:ext cx="48" cy="144"/>
                <a:chOff x="2928" y="3216"/>
                <a:chExt cx="48" cy="240"/>
              </a:xfrm>
            </p:grpSpPr>
            <p:sp>
              <p:nvSpPr>
                <p:cNvPr id="331" name="Line 356">
                  <a:extLst>
                    <a:ext uri="{FF2B5EF4-FFF2-40B4-BE49-F238E27FC236}">
                      <a16:creationId xmlns:a16="http://schemas.microsoft.com/office/drawing/2014/main" id="{1547F545-A35D-9149-ABEC-274EEA95C5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2" name="Line 357">
                  <a:extLst>
                    <a:ext uri="{FF2B5EF4-FFF2-40B4-BE49-F238E27FC236}">
                      <a16:creationId xmlns:a16="http://schemas.microsoft.com/office/drawing/2014/main" id="{4F65EE97-BC0D-0940-8534-77A5215908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28" name="WordArt 394">
              <a:extLst>
                <a:ext uri="{FF2B5EF4-FFF2-40B4-BE49-F238E27FC236}">
                  <a16:creationId xmlns:a16="http://schemas.microsoft.com/office/drawing/2014/main" id="{C6A3011C-A0EB-3244-84B4-395B1DC23D4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387" y="1772"/>
              <a:ext cx="113" cy="21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是</a:t>
              </a:r>
            </a:p>
          </p:txBody>
        </p:sp>
      </p:grpSp>
      <p:grpSp>
        <p:nvGrpSpPr>
          <p:cNvPr id="345" name="Group 514">
            <a:extLst>
              <a:ext uri="{FF2B5EF4-FFF2-40B4-BE49-F238E27FC236}">
                <a16:creationId xmlns:a16="http://schemas.microsoft.com/office/drawing/2014/main" id="{B2309F99-0C1F-4E45-963B-8036CE6DBFAB}"/>
              </a:ext>
            </a:extLst>
          </p:cNvPr>
          <p:cNvGrpSpPr>
            <a:grpSpLocks/>
          </p:cNvGrpSpPr>
          <p:nvPr/>
        </p:nvGrpSpPr>
        <p:grpSpPr bwMode="auto">
          <a:xfrm>
            <a:off x="2665413" y="4503738"/>
            <a:ext cx="2882900" cy="412750"/>
            <a:chOff x="1679" y="2837"/>
            <a:chExt cx="1816" cy="260"/>
          </a:xfrm>
        </p:grpSpPr>
        <p:grpSp>
          <p:nvGrpSpPr>
            <p:cNvPr id="346" name="Group 336">
              <a:extLst>
                <a:ext uri="{FF2B5EF4-FFF2-40B4-BE49-F238E27FC236}">
                  <a16:creationId xmlns:a16="http://schemas.microsoft.com/office/drawing/2014/main" id="{D361D08B-2149-8840-97EC-B3811A8C645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010" y="2905"/>
              <a:ext cx="76" cy="132"/>
              <a:chOff x="2928" y="3216"/>
              <a:chExt cx="48" cy="240"/>
            </a:xfrm>
          </p:grpSpPr>
          <p:sp>
            <p:nvSpPr>
              <p:cNvPr id="361" name="Line 337">
                <a:extLst>
                  <a:ext uri="{FF2B5EF4-FFF2-40B4-BE49-F238E27FC236}">
                    <a16:creationId xmlns:a16="http://schemas.microsoft.com/office/drawing/2014/main" id="{9816BE3E-C8ED-2C4D-90B5-2B8D974F4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62" name="Line 338">
                <a:extLst>
                  <a:ext uri="{FF2B5EF4-FFF2-40B4-BE49-F238E27FC236}">
                    <a16:creationId xmlns:a16="http://schemas.microsoft.com/office/drawing/2014/main" id="{F959A24C-36D5-4B4B-90A5-E3EED8BF2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7" name="WordArt 335">
              <a:extLst>
                <a:ext uri="{FF2B5EF4-FFF2-40B4-BE49-F238E27FC236}">
                  <a16:creationId xmlns:a16="http://schemas.microsoft.com/office/drawing/2014/main" id="{8772C785-F711-6A4F-BBCA-CD578EA9591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057" y="2891"/>
              <a:ext cx="263" cy="1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cos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8" name="WordArt 340">
              <a:extLst>
                <a:ext uri="{FF2B5EF4-FFF2-40B4-BE49-F238E27FC236}">
                  <a16:creationId xmlns:a16="http://schemas.microsoft.com/office/drawing/2014/main" id="{C269530E-729E-C640-9B6F-73A09FD6B8D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70" y="2892"/>
              <a:ext cx="125" cy="17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49" name="Group 341">
              <a:extLst>
                <a:ext uri="{FF2B5EF4-FFF2-40B4-BE49-F238E27FC236}">
                  <a16:creationId xmlns:a16="http://schemas.microsoft.com/office/drawing/2014/main" id="{6A35DDBD-4ADC-B54A-B3F7-B6CEDF94D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" y="2853"/>
              <a:ext cx="288" cy="244"/>
              <a:chOff x="4237" y="1693"/>
              <a:chExt cx="277" cy="211"/>
            </a:xfrm>
          </p:grpSpPr>
          <p:sp>
            <p:nvSpPr>
              <p:cNvPr id="359" name="WordArt 342">
                <a:extLst>
                  <a:ext uri="{FF2B5EF4-FFF2-40B4-BE49-F238E27FC236}">
                    <a16:creationId xmlns:a16="http://schemas.microsoft.com/office/drawing/2014/main" id="{1A741934-4798-C94D-B16E-63614C1C0B6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39" y="1798"/>
                <a:ext cx="7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WordArt 343">
                <a:extLst>
                  <a:ext uri="{FF2B5EF4-FFF2-40B4-BE49-F238E27FC236}">
                    <a16:creationId xmlns:a16="http://schemas.microsoft.com/office/drawing/2014/main" id="{0D32FA46-1E10-8F48-85E1-262CCB56BAB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37" y="1693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0" name="WordArt 405">
              <a:extLst>
                <a:ext uri="{FF2B5EF4-FFF2-40B4-BE49-F238E27FC236}">
                  <a16:creationId xmlns:a16="http://schemas.microsoft.com/office/drawing/2014/main" id="{4557A943-4736-1F4A-878E-7743E4FE8D4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79" y="2837"/>
              <a:ext cx="230" cy="21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1" name="Group 412">
              <a:extLst>
                <a:ext uri="{FF2B5EF4-FFF2-40B4-BE49-F238E27FC236}">
                  <a16:creationId xmlns:a16="http://schemas.microsoft.com/office/drawing/2014/main" id="{E88ACAD6-2F49-224F-BC1C-821F151D8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8" y="2861"/>
              <a:ext cx="286" cy="226"/>
              <a:chOff x="5072" y="1689"/>
              <a:chExt cx="272" cy="226"/>
            </a:xfrm>
          </p:grpSpPr>
          <p:sp>
            <p:nvSpPr>
              <p:cNvPr id="355" name="WordArt 413">
                <a:extLst>
                  <a:ext uri="{FF2B5EF4-FFF2-40B4-BE49-F238E27FC236}">
                    <a16:creationId xmlns:a16="http://schemas.microsoft.com/office/drawing/2014/main" id="{DA86B84D-61EE-4649-A737-085AEA1135E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72" y="1689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6" name="Group 414">
                <a:extLst>
                  <a:ext uri="{FF2B5EF4-FFF2-40B4-BE49-F238E27FC236}">
                    <a16:creationId xmlns:a16="http://schemas.microsoft.com/office/drawing/2014/main" id="{A7B743DE-74A6-444E-8A0A-CCF3B8775E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5296" y="1771"/>
                <a:ext cx="48" cy="144"/>
                <a:chOff x="2928" y="3216"/>
                <a:chExt cx="48" cy="240"/>
              </a:xfrm>
            </p:grpSpPr>
            <p:sp>
              <p:nvSpPr>
                <p:cNvPr id="357" name="Line 415">
                  <a:extLst>
                    <a:ext uri="{FF2B5EF4-FFF2-40B4-BE49-F238E27FC236}">
                      <a16:creationId xmlns:a16="http://schemas.microsoft.com/office/drawing/2014/main" id="{00EEF418-059D-5243-9F12-17BBAFC1F9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" name="Line 416">
                  <a:extLst>
                    <a:ext uri="{FF2B5EF4-FFF2-40B4-BE49-F238E27FC236}">
                      <a16:creationId xmlns:a16="http://schemas.microsoft.com/office/drawing/2014/main" id="{883F7798-ED18-8A42-A79F-CD959D2389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352" name="Group 418">
              <a:extLst>
                <a:ext uri="{FF2B5EF4-FFF2-40B4-BE49-F238E27FC236}">
                  <a16:creationId xmlns:a16="http://schemas.microsoft.com/office/drawing/2014/main" id="{841FDD0C-4B55-804C-B142-1B6EDDF2B7A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84" y="2893"/>
              <a:ext cx="76" cy="132"/>
              <a:chOff x="2928" y="3216"/>
              <a:chExt cx="48" cy="240"/>
            </a:xfrm>
          </p:grpSpPr>
          <p:sp>
            <p:nvSpPr>
              <p:cNvPr id="353" name="Line 419">
                <a:extLst>
                  <a:ext uri="{FF2B5EF4-FFF2-40B4-BE49-F238E27FC236}">
                    <a16:creationId xmlns:a16="http://schemas.microsoft.com/office/drawing/2014/main" id="{24CF0039-C097-3649-828C-90056020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54" name="Line 420">
                <a:extLst>
                  <a:ext uri="{FF2B5EF4-FFF2-40B4-BE49-F238E27FC236}">
                    <a16:creationId xmlns:a16="http://schemas.microsoft.com/office/drawing/2014/main" id="{7499415B-E8AC-B747-8406-B651023E88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63" name="Group 515">
            <a:extLst>
              <a:ext uri="{FF2B5EF4-FFF2-40B4-BE49-F238E27FC236}">
                <a16:creationId xmlns:a16="http://schemas.microsoft.com/office/drawing/2014/main" id="{770F2D33-1495-2546-B23B-FCB233B276B9}"/>
              </a:ext>
            </a:extLst>
          </p:cNvPr>
          <p:cNvGrpSpPr>
            <a:grpSpLocks/>
          </p:cNvGrpSpPr>
          <p:nvPr/>
        </p:nvGrpSpPr>
        <p:grpSpPr bwMode="auto">
          <a:xfrm>
            <a:off x="414338" y="5207000"/>
            <a:ext cx="4943475" cy="996950"/>
            <a:chOff x="261" y="3280"/>
            <a:chExt cx="3114" cy="628"/>
          </a:xfrm>
        </p:grpSpPr>
        <p:sp>
          <p:nvSpPr>
            <p:cNvPr id="364" name="WordArt 428">
              <a:extLst>
                <a:ext uri="{FF2B5EF4-FFF2-40B4-BE49-F238E27FC236}">
                  <a16:creationId xmlns:a16="http://schemas.microsoft.com/office/drawing/2014/main" id="{58C63755-E250-E04C-87A7-C8FCE390CE4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1" y="3280"/>
              <a:ext cx="230" cy="21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5" name="Group 429">
              <a:extLst>
                <a:ext uri="{FF2B5EF4-FFF2-40B4-BE49-F238E27FC236}">
                  <a16:creationId xmlns:a16="http://schemas.microsoft.com/office/drawing/2014/main" id="{1393BEED-C52C-2A48-B7F8-37FE0124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" y="3600"/>
              <a:ext cx="288" cy="244"/>
              <a:chOff x="4237" y="1693"/>
              <a:chExt cx="277" cy="211"/>
            </a:xfrm>
          </p:grpSpPr>
          <p:sp>
            <p:nvSpPr>
              <p:cNvPr id="394" name="WordArt 430">
                <a:extLst>
                  <a:ext uri="{FF2B5EF4-FFF2-40B4-BE49-F238E27FC236}">
                    <a16:creationId xmlns:a16="http://schemas.microsoft.com/office/drawing/2014/main" id="{608AE1C6-FF9D-1340-B91A-FE8D2030460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39" y="1798"/>
                <a:ext cx="7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WordArt 431">
                <a:extLst>
                  <a:ext uri="{FF2B5EF4-FFF2-40B4-BE49-F238E27FC236}">
                    <a16:creationId xmlns:a16="http://schemas.microsoft.com/office/drawing/2014/main" id="{11E599DB-5ED7-8E47-B550-9C3E34B50ED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37" y="1693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6" name="Line 432">
              <a:extLst>
                <a:ext uri="{FF2B5EF4-FFF2-40B4-BE49-F238E27FC236}">
                  <a16:creationId xmlns:a16="http://schemas.microsoft.com/office/drawing/2014/main" id="{A495E0FB-5391-2F48-980B-6F8A22938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" y="3563"/>
              <a:ext cx="3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67" name="Group 433">
              <a:extLst>
                <a:ext uri="{FF2B5EF4-FFF2-40B4-BE49-F238E27FC236}">
                  <a16:creationId xmlns:a16="http://schemas.microsoft.com/office/drawing/2014/main" id="{8BAF4942-533F-4A40-AE6A-1615FB6855A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3" y="3501"/>
              <a:ext cx="76" cy="132"/>
              <a:chOff x="2928" y="3216"/>
              <a:chExt cx="48" cy="240"/>
            </a:xfrm>
          </p:grpSpPr>
          <p:sp>
            <p:nvSpPr>
              <p:cNvPr id="392" name="Line 434">
                <a:extLst>
                  <a:ext uri="{FF2B5EF4-FFF2-40B4-BE49-F238E27FC236}">
                    <a16:creationId xmlns:a16="http://schemas.microsoft.com/office/drawing/2014/main" id="{01F1B79C-8C0A-E64C-837E-45C1BA11E3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Line 435">
                <a:extLst>
                  <a:ext uri="{FF2B5EF4-FFF2-40B4-BE49-F238E27FC236}">
                    <a16:creationId xmlns:a16="http://schemas.microsoft.com/office/drawing/2014/main" id="{51E4E11C-69D6-554F-B1A3-A393B4CB1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8" name="Group 437">
              <a:extLst>
                <a:ext uri="{FF2B5EF4-FFF2-40B4-BE49-F238E27FC236}">
                  <a16:creationId xmlns:a16="http://schemas.microsoft.com/office/drawing/2014/main" id="{D1D89C4F-82D7-9A4C-9D81-F2752B026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" y="3477"/>
              <a:ext cx="438" cy="173"/>
              <a:chOff x="3068" y="2923"/>
              <a:chExt cx="438" cy="173"/>
            </a:xfrm>
          </p:grpSpPr>
          <p:sp>
            <p:nvSpPr>
              <p:cNvPr id="390" name="WordArt 438">
                <a:extLst>
                  <a:ext uri="{FF2B5EF4-FFF2-40B4-BE49-F238E27FC236}">
                    <a16:creationId xmlns:a16="http://schemas.microsoft.com/office/drawing/2014/main" id="{252C6141-3E97-3D49-992B-EB0DF50540C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68" y="2923"/>
                <a:ext cx="263" cy="15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cos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WordArt 439">
                <a:extLst>
                  <a:ext uri="{FF2B5EF4-FFF2-40B4-BE49-F238E27FC236}">
                    <a16:creationId xmlns:a16="http://schemas.microsoft.com/office/drawing/2014/main" id="{8518BD7F-4911-FB49-96D7-1948D648C57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381" y="2924"/>
                <a:ext cx="125" cy="17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9" name="WordArt 459">
              <a:extLst>
                <a:ext uri="{FF2B5EF4-FFF2-40B4-BE49-F238E27FC236}">
                  <a16:creationId xmlns:a16="http://schemas.microsoft.com/office/drawing/2014/main" id="{CA007BE2-8DEE-4A45-9CCB-1330124614F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361" y="3660"/>
              <a:ext cx="47" cy="9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0" name="WordArt 339">
              <a:extLst>
                <a:ext uri="{FF2B5EF4-FFF2-40B4-BE49-F238E27FC236}">
                  <a16:creationId xmlns:a16="http://schemas.microsoft.com/office/drawing/2014/main" id="{DDC4E7FD-FCB6-B940-A478-0188B53235D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520" y="3315"/>
              <a:ext cx="83" cy="11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1" name="WordArt 423">
              <a:extLst>
                <a:ext uri="{FF2B5EF4-FFF2-40B4-BE49-F238E27FC236}">
                  <a16:creationId xmlns:a16="http://schemas.microsoft.com/office/drawing/2014/main" id="{658E0298-35CD-7B40-908F-D592D001E9D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76" y="3714"/>
              <a:ext cx="86" cy="1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2" name="WordArt 424">
              <a:extLst>
                <a:ext uri="{FF2B5EF4-FFF2-40B4-BE49-F238E27FC236}">
                  <a16:creationId xmlns:a16="http://schemas.microsoft.com/office/drawing/2014/main" id="{E326CD9A-E297-3441-883A-AE5307AA120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99" y="3359"/>
              <a:ext cx="126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3" name="Line 426">
              <a:extLst>
                <a:ext uri="{FF2B5EF4-FFF2-40B4-BE49-F238E27FC236}">
                  <a16:creationId xmlns:a16="http://schemas.microsoft.com/office/drawing/2014/main" id="{D48E5F39-8EF7-814F-8F79-5878B1C75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3596"/>
              <a:ext cx="3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4" name="WordArt 427">
              <a:extLst>
                <a:ext uri="{FF2B5EF4-FFF2-40B4-BE49-F238E27FC236}">
                  <a16:creationId xmlns:a16="http://schemas.microsoft.com/office/drawing/2014/main" id="{57218094-3168-664B-AFDF-5041C52CA28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54" y="3640"/>
              <a:ext cx="126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75" name="Group 442">
              <a:extLst>
                <a:ext uri="{FF2B5EF4-FFF2-40B4-BE49-F238E27FC236}">
                  <a16:creationId xmlns:a16="http://schemas.microsoft.com/office/drawing/2014/main" id="{A2F7EE3B-F461-C741-A6D4-56923AA1AEA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97" y="3543"/>
              <a:ext cx="76" cy="132"/>
              <a:chOff x="2928" y="3216"/>
              <a:chExt cx="48" cy="240"/>
            </a:xfrm>
          </p:grpSpPr>
          <p:sp>
            <p:nvSpPr>
              <p:cNvPr id="388" name="Line 443">
                <a:extLst>
                  <a:ext uri="{FF2B5EF4-FFF2-40B4-BE49-F238E27FC236}">
                    <a16:creationId xmlns:a16="http://schemas.microsoft.com/office/drawing/2014/main" id="{DB3A29D1-9606-5342-9B3D-5F26FC9C8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Line 444">
                <a:extLst>
                  <a:ext uri="{FF2B5EF4-FFF2-40B4-BE49-F238E27FC236}">
                    <a16:creationId xmlns:a16="http://schemas.microsoft.com/office/drawing/2014/main" id="{9296471F-131A-8548-8BF7-4E41217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6" name="WordArt 447">
              <a:extLst>
                <a:ext uri="{FF2B5EF4-FFF2-40B4-BE49-F238E27FC236}">
                  <a16:creationId xmlns:a16="http://schemas.microsoft.com/office/drawing/2014/main" id="{A2CC3C78-F04C-0A4F-8C4E-BD7D354F014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20" y="3289"/>
              <a:ext cx="230" cy="21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77" name="Group 448">
              <a:extLst>
                <a:ext uri="{FF2B5EF4-FFF2-40B4-BE49-F238E27FC236}">
                  <a16:creationId xmlns:a16="http://schemas.microsoft.com/office/drawing/2014/main" id="{984AB479-6B4B-3F4B-AC4C-B58A8FAC1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3" y="3664"/>
              <a:ext cx="288" cy="244"/>
              <a:chOff x="4237" y="1693"/>
              <a:chExt cx="277" cy="211"/>
            </a:xfrm>
          </p:grpSpPr>
          <p:sp>
            <p:nvSpPr>
              <p:cNvPr id="386" name="WordArt 449">
                <a:extLst>
                  <a:ext uri="{FF2B5EF4-FFF2-40B4-BE49-F238E27FC236}">
                    <a16:creationId xmlns:a16="http://schemas.microsoft.com/office/drawing/2014/main" id="{0A9431F7-1BD7-754C-82AE-057DAC6FE7B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39" y="1798"/>
                <a:ext cx="7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WordArt 450">
                <a:extLst>
                  <a:ext uri="{FF2B5EF4-FFF2-40B4-BE49-F238E27FC236}">
                    <a16:creationId xmlns:a16="http://schemas.microsoft.com/office/drawing/2014/main" id="{FF180339-DB82-FB4B-95BD-EB314C9B041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37" y="1693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8" name="Line 451">
              <a:extLst>
                <a:ext uri="{FF2B5EF4-FFF2-40B4-BE49-F238E27FC236}">
                  <a16:creationId xmlns:a16="http://schemas.microsoft.com/office/drawing/2014/main" id="{85A421C4-9C61-F342-842B-5A5882D94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3584"/>
              <a:ext cx="3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9" name="WordArt 452">
              <a:extLst>
                <a:ext uri="{FF2B5EF4-FFF2-40B4-BE49-F238E27FC236}">
                  <a16:creationId xmlns:a16="http://schemas.microsoft.com/office/drawing/2014/main" id="{338CF247-3A0C-4746-88B8-872857D8434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41" y="3618"/>
              <a:ext cx="83" cy="11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80" name="Group 453">
              <a:extLst>
                <a:ext uri="{FF2B5EF4-FFF2-40B4-BE49-F238E27FC236}">
                  <a16:creationId xmlns:a16="http://schemas.microsoft.com/office/drawing/2014/main" id="{14A9707F-96BE-6E41-9D1C-C79680EB4C2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80" y="3541"/>
              <a:ext cx="76" cy="132"/>
              <a:chOff x="2928" y="3216"/>
              <a:chExt cx="48" cy="240"/>
            </a:xfrm>
          </p:grpSpPr>
          <p:sp>
            <p:nvSpPr>
              <p:cNvPr id="384" name="Line 454">
                <a:extLst>
                  <a:ext uri="{FF2B5EF4-FFF2-40B4-BE49-F238E27FC236}">
                    <a16:creationId xmlns:a16="http://schemas.microsoft.com/office/drawing/2014/main" id="{31FECA8F-C942-C641-808B-EA0F8391CC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85" name="Line 455">
                <a:extLst>
                  <a:ext uri="{FF2B5EF4-FFF2-40B4-BE49-F238E27FC236}">
                    <a16:creationId xmlns:a16="http://schemas.microsoft.com/office/drawing/2014/main" id="{B943F56F-157A-EC4A-B4EF-EF4BC3DEC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81" name="WordArt 457">
              <a:extLst>
                <a:ext uri="{FF2B5EF4-FFF2-40B4-BE49-F238E27FC236}">
                  <a16:creationId xmlns:a16="http://schemas.microsoft.com/office/drawing/2014/main" id="{ABE012EA-F0C7-4A45-AF42-6BC931552A4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60" y="3509"/>
              <a:ext cx="309" cy="1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cos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2" name="WordArt 458">
              <a:extLst>
                <a:ext uri="{FF2B5EF4-FFF2-40B4-BE49-F238E27FC236}">
                  <a16:creationId xmlns:a16="http://schemas.microsoft.com/office/drawing/2014/main" id="{910ADF69-CB78-A040-A2AA-042677A7F49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28" y="3510"/>
              <a:ext cx="147" cy="17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83" name="WordArt 468">
              <a:extLst>
                <a:ext uri="{FF2B5EF4-FFF2-40B4-BE49-F238E27FC236}">
                  <a16:creationId xmlns:a16="http://schemas.microsoft.com/office/drawing/2014/main" id="{0FE5819A-3DF1-2E4E-8500-2DC9AF76540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93" y="3378"/>
              <a:ext cx="83" cy="11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96" name="Group 516">
            <a:extLst>
              <a:ext uri="{FF2B5EF4-FFF2-40B4-BE49-F238E27FC236}">
                <a16:creationId xmlns:a16="http://schemas.microsoft.com/office/drawing/2014/main" id="{C5E9E3D7-A1DA-8C4A-B723-43E80F4AE835}"/>
              </a:ext>
            </a:extLst>
          </p:cNvPr>
          <p:cNvGrpSpPr>
            <a:grpSpLocks/>
          </p:cNvGrpSpPr>
          <p:nvPr/>
        </p:nvGrpSpPr>
        <p:grpSpPr bwMode="auto">
          <a:xfrm>
            <a:off x="5680075" y="5068888"/>
            <a:ext cx="3279775" cy="1362075"/>
            <a:chOff x="3578" y="3193"/>
            <a:chExt cx="2066" cy="858"/>
          </a:xfrm>
        </p:grpSpPr>
        <p:grpSp>
          <p:nvGrpSpPr>
            <p:cNvPr id="397" name="Group 499">
              <a:extLst>
                <a:ext uri="{FF2B5EF4-FFF2-40B4-BE49-F238E27FC236}">
                  <a16:creationId xmlns:a16="http://schemas.microsoft.com/office/drawing/2014/main" id="{C717263F-7030-2B4B-877C-CBB77D26C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" y="3261"/>
              <a:ext cx="1738" cy="724"/>
              <a:chOff x="3781" y="3261"/>
              <a:chExt cx="1738" cy="724"/>
            </a:xfrm>
          </p:grpSpPr>
          <p:sp>
            <p:nvSpPr>
              <p:cNvPr id="409" name="WordArt 358">
                <a:extLst>
                  <a:ext uri="{FF2B5EF4-FFF2-40B4-BE49-F238E27FC236}">
                    <a16:creationId xmlns:a16="http://schemas.microsoft.com/office/drawing/2014/main" id="{0E6DD866-F84E-214D-B0E5-56B69EF07B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40" y="3261"/>
                <a:ext cx="1643" cy="19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将     分解为平行和垂直</a:t>
                </a:r>
              </a:p>
            </p:txBody>
          </p:sp>
          <p:grpSp>
            <p:nvGrpSpPr>
              <p:cNvPr id="410" name="Group 359">
                <a:extLst>
                  <a:ext uri="{FF2B5EF4-FFF2-40B4-BE49-F238E27FC236}">
                    <a16:creationId xmlns:a16="http://schemas.microsoft.com/office/drawing/2014/main" id="{2209F2C5-01E3-8B4D-A3AB-B3ADE6536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4" y="3274"/>
                <a:ext cx="286" cy="203"/>
                <a:chOff x="4237" y="1693"/>
                <a:chExt cx="277" cy="211"/>
              </a:xfrm>
            </p:grpSpPr>
            <p:sp>
              <p:nvSpPr>
                <p:cNvPr id="437" name="WordArt 360">
                  <a:extLst>
                    <a:ext uri="{FF2B5EF4-FFF2-40B4-BE49-F238E27FC236}">
                      <a16:creationId xmlns:a16="http://schemas.microsoft.com/office/drawing/2014/main" id="{0BA269B2-232D-3B4B-BAC1-743F56FFA89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39" y="1798"/>
                  <a:ext cx="75" cy="10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6523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8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O</a:t>
                  </a:r>
                  <a:endParaRPr kumimoji="1" lang="zh-CN" altLang="en-US" sz="8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WordArt 361">
                  <a:extLst>
                    <a:ext uri="{FF2B5EF4-FFF2-40B4-BE49-F238E27FC236}">
                      <a16:creationId xmlns:a16="http://schemas.microsoft.com/office/drawing/2014/main" id="{60FBC2F2-0FE7-7649-B9B4-7DFAF6A758E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37" y="1693"/>
                  <a:ext cx="178" cy="16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1" name="WordArt 362">
                <a:extLst>
                  <a:ext uri="{FF2B5EF4-FFF2-40B4-BE49-F238E27FC236}">
                    <a16:creationId xmlns:a16="http://schemas.microsoft.com/office/drawing/2014/main" id="{23331933-4A39-1749-BE68-F4DBE5AA4EF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781" y="3536"/>
                <a:ext cx="973" cy="19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于        的分量</a:t>
                </a:r>
              </a:p>
            </p:txBody>
          </p:sp>
          <p:grpSp>
            <p:nvGrpSpPr>
              <p:cNvPr id="412" name="Group 384">
                <a:extLst>
                  <a:ext uri="{FF2B5EF4-FFF2-40B4-BE49-F238E27FC236}">
                    <a16:creationId xmlns:a16="http://schemas.microsoft.com/office/drawing/2014/main" id="{3A5E12E3-0F5C-2346-87D2-823A008A3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3" y="3558"/>
                <a:ext cx="413" cy="131"/>
                <a:chOff x="3914" y="3537"/>
                <a:chExt cx="421" cy="151"/>
              </a:xfrm>
            </p:grpSpPr>
            <p:sp>
              <p:nvSpPr>
                <p:cNvPr id="433" name="WordArt 363">
                  <a:extLst>
                    <a:ext uri="{FF2B5EF4-FFF2-40B4-BE49-F238E27FC236}">
                      <a16:creationId xmlns:a16="http://schemas.microsoft.com/office/drawing/2014/main" id="{570127FA-46FB-694F-A2E4-912645B7380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14" y="3537"/>
                  <a:ext cx="204" cy="143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6644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N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434" name="Group 364">
                  <a:extLst>
                    <a:ext uri="{FF2B5EF4-FFF2-40B4-BE49-F238E27FC236}">
                      <a16:creationId xmlns:a16="http://schemas.microsoft.com/office/drawing/2014/main" id="{D456FCF7-66C1-3340-B73D-4EA987314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76" y="3537"/>
                  <a:ext cx="259" cy="151"/>
                  <a:chOff x="2505" y="2671"/>
                  <a:chExt cx="247" cy="151"/>
                </a:xfrm>
              </p:grpSpPr>
              <p:sp>
                <p:nvSpPr>
                  <p:cNvPr id="435" name="WordArt 365">
                    <a:extLst>
                      <a:ext uri="{FF2B5EF4-FFF2-40B4-BE49-F238E27FC236}">
                        <a16:creationId xmlns:a16="http://schemas.microsoft.com/office/drawing/2014/main" id="{497A85A5-EA32-D94A-B238-1DF3EEABF87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505" y="2679"/>
                    <a:ext cx="194" cy="143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6644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36" name="Freeform 366">
                    <a:extLst>
                      <a:ext uri="{FF2B5EF4-FFF2-40B4-BE49-F238E27FC236}">
                        <a16:creationId xmlns:a16="http://schemas.microsoft.com/office/drawing/2014/main" id="{0C083C84-5822-4643-A744-C80A571B0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" y="2671"/>
                    <a:ext cx="69" cy="69"/>
                  </a:xfrm>
                  <a:custGeom>
                    <a:avLst/>
                    <a:gdLst>
                      <a:gd name="T0" fmla="*/ 147 w 271"/>
                      <a:gd name="T1" fmla="*/ 0 h 305"/>
                      <a:gd name="T2" fmla="*/ 0 w 271"/>
                      <a:gd name="T3" fmla="*/ 305 h 305"/>
                      <a:gd name="T4" fmla="*/ 271 w 271"/>
                      <a:gd name="T5" fmla="*/ 57 h 305"/>
                      <a:gd name="T6" fmla="*/ 147 w 271"/>
                      <a:gd name="T7" fmla="*/ 0 h 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1" h="305">
                        <a:moveTo>
                          <a:pt x="147" y="0"/>
                        </a:moveTo>
                        <a:lnTo>
                          <a:pt x="0" y="305"/>
                        </a:lnTo>
                        <a:lnTo>
                          <a:pt x="271" y="57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413" name="Group 367">
                <a:extLst>
                  <a:ext uri="{FF2B5EF4-FFF2-40B4-BE49-F238E27FC236}">
                    <a16:creationId xmlns:a16="http://schemas.microsoft.com/office/drawing/2014/main" id="{BB40D185-0AA0-1B43-B4D6-EB34F98A07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92" y="3555"/>
                <a:ext cx="227" cy="187"/>
                <a:chOff x="5072" y="1689"/>
                <a:chExt cx="272" cy="226"/>
              </a:xfrm>
            </p:grpSpPr>
            <p:sp>
              <p:nvSpPr>
                <p:cNvPr id="429" name="WordArt 368">
                  <a:extLst>
                    <a:ext uri="{FF2B5EF4-FFF2-40B4-BE49-F238E27FC236}">
                      <a16:creationId xmlns:a16="http://schemas.microsoft.com/office/drawing/2014/main" id="{34A42CB5-9DB2-3348-873A-A4AE5657B10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72" y="1689"/>
                  <a:ext cx="178" cy="16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30" name="Group 369">
                  <a:extLst>
                    <a:ext uri="{FF2B5EF4-FFF2-40B4-BE49-F238E27FC236}">
                      <a16:creationId xmlns:a16="http://schemas.microsoft.com/office/drawing/2014/main" id="{8542A609-0B66-7C46-B5C9-162F3270F4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5296" y="1771"/>
                  <a:ext cx="48" cy="144"/>
                  <a:chOff x="2928" y="3216"/>
                  <a:chExt cx="48" cy="240"/>
                </a:xfrm>
              </p:grpSpPr>
              <p:sp>
                <p:nvSpPr>
                  <p:cNvPr id="431" name="Line 370">
                    <a:extLst>
                      <a:ext uri="{FF2B5EF4-FFF2-40B4-BE49-F238E27FC236}">
                        <a16:creationId xmlns:a16="http://schemas.microsoft.com/office/drawing/2014/main" id="{3727D418-52B5-CD42-87C9-7B9158B744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28" y="3216"/>
                    <a:ext cx="0" cy="24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32" name="Line 371">
                    <a:extLst>
                      <a:ext uri="{FF2B5EF4-FFF2-40B4-BE49-F238E27FC236}">
                        <a16:creationId xmlns:a16="http://schemas.microsoft.com/office/drawing/2014/main" id="{52556740-022C-B540-AFC9-871D2BD3A4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76" y="3216"/>
                    <a:ext cx="0" cy="24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14" name="WordArt 372">
                <a:extLst>
                  <a:ext uri="{FF2B5EF4-FFF2-40B4-BE49-F238E27FC236}">
                    <a16:creationId xmlns:a16="http://schemas.microsoft.com/office/drawing/2014/main" id="{83E45839-A857-FE4E-8BD6-64EF5CD1E5C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80" y="3556"/>
                <a:ext cx="123" cy="19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</a:p>
            </p:txBody>
          </p:sp>
          <p:grpSp>
            <p:nvGrpSpPr>
              <p:cNvPr id="415" name="Group 373">
                <a:extLst>
                  <a:ext uri="{FF2B5EF4-FFF2-40B4-BE49-F238E27FC236}">
                    <a16:creationId xmlns:a16="http://schemas.microsoft.com/office/drawing/2014/main" id="{E1DF4FA4-D299-D24A-960C-DFF30D97C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51" y="3554"/>
                <a:ext cx="268" cy="166"/>
                <a:chOff x="3920" y="2209"/>
                <a:chExt cx="343" cy="190"/>
              </a:xfrm>
            </p:grpSpPr>
            <p:sp>
              <p:nvSpPr>
                <p:cNvPr id="425" name="WordArt 374">
                  <a:extLst>
                    <a:ext uri="{FF2B5EF4-FFF2-40B4-BE49-F238E27FC236}">
                      <a16:creationId xmlns:a16="http://schemas.microsoft.com/office/drawing/2014/main" id="{D73BA826-E256-254D-A091-4B21821850E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20" y="2209"/>
                  <a:ext cx="178" cy="16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26" name="Group 375">
                  <a:extLst>
                    <a:ext uri="{FF2B5EF4-FFF2-40B4-BE49-F238E27FC236}">
                      <a16:creationId xmlns:a16="http://schemas.microsoft.com/office/drawing/2014/main" id="{21EDECD5-C45F-0D4B-B18C-FBCBEAB410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19" y="2303"/>
                  <a:ext cx="144" cy="96"/>
                  <a:chOff x="2160" y="2928"/>
                  <a:chExt cx="624" cy="432"/>
                </a:xfrm>
              </p:grpSpPr>
              <p:sp>
                <p:nvSpPr>
                  <p:cNvPr id="427" name="Line 376">
                    <a:extLst>
                      <a:ext uri="{FF2B5EF4-FFF2-40B4-BE49-F238E27FC236}">
                        <a16:creationId xmlns:a16="http://schemas.microsoft.com/office/drawing/2014/main" id="{39AF581F-74D1-2141-8D06-C8EE32B640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928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8" name="Line 377">
                    <a:extLst>
                      <a:ext uri="{FF2B5EF4-FFF2-40B4-BE49-F238E27FC236}">
                        <a16:creationId xmlns:a16="http://schemas.microsoft.com/office/drawing/2014/main" id="{556EE6C4-EBE8-DA4C-8246-B75237C37D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60" y="3360"/>
                    <a:ext cx="624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416" name="Group 378">
                <a:extLst>
                  <a:ext uri="{FF2B5EF4-FFF2-40B4-BE49-F238E27FC236}">
                    <a16:creationId xmlns:a16="http://schemas.microsoft.com/office/drawing/2014/main" id="{63A9A496-1D60-7C48-9A1F-278620CF4C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5" y="3809"/>
                <a:ext cx="300" cy="166"/>
                <a:chOff x="3920" y="2209"/>
                <a:chExt cx="343" cy="190"/>
              </a:xfrm>
            </p:grpSpPr>
            <p:sp>
              <p:nvSpPr>
                <p:cNvPr id="421" name="WordArt 379">
                  <a:extLst>
                    <a:ext uri="{FF2B5EF4-FFF2-40B4-BE49-F238E27FC236}">
                      <a16:creationId xmlns:a16="http://schemas.microsoft.com/office/drawing/2014/main" id="{951054F5-19FF-7E4F-93F0-59BA69DEC3B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20" y="2209"/>
                  <a:ext cx="178" cy="16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22" name="Group 380">
                  <a:extLst>
                    <a:ext uri="{FF2B5EF4-FFF2-40B4-BE49-F238E27FC236}">
                      <a16:creationId xmlns:a16="http://schemas.microsoft.com/office/drawing/2014/main" id="{05D8A83C-FD19-4945-91AB-6E0BB73B4E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19" y="2303"/>
                  <a:ext cx="144" cy="96"/>
                  <a:chOff x="2160" y="2928"/>
                  <a:chExt cx="624" cy="432"/>
                </a:xfrm>
              </p:grpSpPr>
              <p:sp>
                <p:nvSpPr>
                  <p:cNvPr id="423" name="Line 381">
                    <a:extLst>
                      <a:ext uri="{FF2B5EF4-FFF2-40B4-BE49-F238E27FC236}">
                        <a16:creationId xmlns:a16="http://schemas.microsoft.com/office/drawing/2014/main" id="{A0829EA7-66BD-AC4F-AA92-3B52DCBA5B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928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4" name="Line 382">
                    <a:extLst>
                      <a:ext uri="{FF2B5EF4-FFF2-40B4-BE49-F238E27FC236}">
                        <a16:creationId xmlns:a16="http://schemas.microsoft.com/office/drawing/2014/main" id="{0FC689BA-C0BA-6142-9C25-F98F9C2833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60" y="3360"/>
                    <a:ext cx="624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17" name="WordArt 383">
                <a:extLst>
                  <a:ext uri="{FF2B5EF4-FFF2-40B4-BE49-F238E27FC236}">
                    <a16:creationId xmlns:a16="http://schemas.microsoft.com/office/drawing/2014/main" id="{450D2933-8A10-5740-A792-C0F5547C940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347" y="3801"/>
                <a:ext cx="576" cy="18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不能通过</a:t>
                </a:r>
              </a:p>
            </p:txBody>
          </p:sp>
          <p:grpSp>
            <p:nvGrpSpPr>
              <p:cNvPr id="418" name="Group 390">
                <a:extLst>
                  <a:ext uri="{FF2B5EF4-FFF2-40B4-BE49-F238E27FC236}">
                    <a16:creationId xmlns:a16="http://schemas.microsoft.com/office/drawing/2014/main" id="{14AC6CB6-84FF-BE40-84D5-7FA6AF0EB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1" y="3805"/>
                <a:ext cx="200" cy="157"/>
                <a:chOff x="2641" y="2585"/>
                <a:chExt cx="246" cy="181"/>
              </a:xfrm>
            </p:grpSpPr>
            <p:sp>
              <p:nvSpPr>
                <p:cNvPr id="419" name="WordArt 391">
                  <a:extLst>
                    <a:ext uri="{FF2B5EF4-FFF2-40B4-BE49-F238E27FC236}">
                      <a16:creationId xmlns:a16="http://schemas.microsoft.com/office/drawing/2014/main" id="{6B96ECC1-B94B-E843-9D62-BB57A441754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72" y="2697"/>
                  <a:ext cx="115" cy="6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5991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8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B</a:t>
                  </a:r>
                  <a:endParaRPr kumimoji="1" lang="zh-CN" altLang="en-US" sz="8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0" name="WordArt 392">
                  <a:extLst>
                    <a:ext uri="{FF2B5EF4-FFF2-40B4-BE49-F238E27FC236}">
                      <a16:creationId xmlns:a16="http://schemas.microsoft.com/office/drawing/2014/main" id="{05131745-1A18-2D45-AFC1-FD4C311EBDD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41" y="2585"/>
                  <a:ext cx="204" cy="17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P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98" name="Rectangle 485">
              <a:extLst>
                <a:ext uri="{FF2B5EF4-FFF2-40B4-BE49-F238E27FC236}">
                  <a16:creationId xmlns:a16="http://schemas.microsoft.com/office/drawing/2014/main" id="{2BBD3637-009B-B843-B65C-E13423F7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" y="3193"/>
              <a:ext cx="2066" cy="858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99" name="WordArt 486">
              <a:extLst>
                <a:ext uri="{FF2B5EF4-FFF2-40B4-BE49-F238E27FC236}">
                  <a16:creationId xmlns:a16="http://schemas.microsoft.com/office/drawing/2014/main" id="{B64C974A-D426-2B49-B40C-3DB68499473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73" y="3269"/>
              <a:ext cx="1441" cy="1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马吕斯定律</a:t>
              </a:r>
            </a:p>
          </p:txBody>
        </p:sp>
        <p:sp>
          <p:nvSpPr>
            <p:cNvPr id="400" name="WordArt 488">
              <a:extLst>
                <a:ext uri="{FF2B5EF4-FFF2-40B4-BE49-F238E27FC236}">
                  <a16:creationId xmlns:a16="http://schemas.microsoft.com/office/drawing/2014/main" id="{1ED1C19C-B4EE-8044-9D1F-F7FBD47E4CD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83" y="3742"/>
              <a:ext cx="86" cy="1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1" name="WordArt 489">
              <a:extLst>
                <a:ext uri="{FF2B5EF4-FFF2-40B4-BE49-F238E27FC236}">
                  <a16:creationId xmlns:a16="http://schemas.microsoft.com/office/drawing/2014/main" id="{81BB8FAC-46F1-B845-8ABE-E38D0F9DEEA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295" y="3592"/>
              <a:ext cx="191" cy="2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02" name="Group 490">
              <a:extLst>
                <a:ext uri="{FF2B5EF4-FFF2-40B4-BE49-F238E27FC236}">
                  <a16:creationId xmlns:a16="http://schemas.microsoft.com/office/drawing/2014/main" id="{8321D3C4-E292-E840-9293-132857C2AF4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6" y="3625"/>
              <a:ext cx="76" cy="219"/>
              <a:chOff x="2928" y="3216"/>
              <a:chExt cx="48" cy="240"/>
            </a:xfrm>
          </p:grpSpPr>
          <p:sp>
            <p:nvSpPr>
              <p:cNvPr id="407" name="Line 491">
                <a:extLst>
                  <a:ext uri="{FF2B5EF4-FFF2-40B4-BE49-F238E27FC236}">
                    <a16:creationId xmlns:a16="http://schemas.microsoft.com/office/drawing/2014/main" id="{E4FE3E65-DB8E-374D-B8CB-F8F376CAB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Line 492">
                <a:extLst>
                  <a:ext uri="{FF2B5EF4-FFF2-40B4-BE49-F238E27FC236}">
                    <a16:creationId xmlns:a16="http://schemas.microsoft.com/office/drawing/2014/main" id="{554AF3F9-CEC5-3842-818B-B9E8C47F7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3" name="WordArt 493">
              <a:extLst>
                <a:ext uri="{FF2B5EF4-FFF2-40B4-BE49-F238E27FC236}">
                  <a16:creationId xmlns:a16="http://schemas.microsoft.com/office/drawing/2014/main" id="{F35F13AF-E0D5-584D-A85D-5E28E3ABB67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44" y="3657"/>
              <a:ext cx="428" cy="1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cos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4" name="WordArt 494">
              <a:extLst>
                <a:ext uri="{FF2B5EF4-FFF2-40B4-BE49-F238E27FC236}">
                  <a16:creationId xmlns:a16="http://schemas.microsoft.com/office/drawing/2014/main" id="{051362B5-4E44-B24B-9061-4DDD598C71A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87" y="3636"/>
              <a:ext cx="180" cy="21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05" name="WordArt 495">
              <a:extLst>
                <a:ext uri="{FF2B5EF4-FFF2-40B4-BE49-F238E27FC236}">
                  <a16:creationId xmlns:a16="http://schemas.microsoft.com/office/drawing/2014/main" id="{0C31D51A-31FF-6E48-872F-1FEA32A2236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097" y="3548"/>
              <a:ext cx="83" cy="11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6" name="WordArt 496">
              <a:extLst>
                <a:ext uri="{FF2B5EF4-FFF2-40B4-BE49-F238E27FC236}">
                  <a16:creationId xmlns:a16="http://schemas.microsoft.com/office/drawing/2014/main" id="{B367B0BE-8027-9246-A913-0060097F050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82" y="3602"/>
              <a:ext cx="191" cy="2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9" name="Group 518">
            <a:extLst>
              <a:ext uri="{FF2B5EF4-FFF2-40B4-BE49-F238E27FC236}">
                <a16:creationId xmlns:a16="http://schemas.microsoft.com/office/drawing/2014/main" id="{61E0A092-4607-9741-A43A-866FBAF44E1E}"/>
              </a:ext>
            </a:extLst>
          </p:cNvPr>
          <p:cNvGrpSpPr>
            <a:grpSpLocks/>
          </p:cNvGrpSpPr>
          <p:nvPr/>
        </p:nvGrpSpPr>
        <p:grpSpPr bwMode="auto">
          <a:xfrm>
            <a:off x="260350" y="981075"/>
            <a:ext cx="5646738" cy="3697288"/>
            <a:chOff x="164" y="618"/>
            <a:chExt cx="3557" cy="2329"/>
          </a:xfrm>
        </p:grpSpPr>
        <p:grpSp>
          <p:nvGrpSpPr>
            <p:cNvPr id="440" name="Group 242">
              <a:extLst>
                <a:ext uri="{FF2B5EF4-FFF2-40B4-BE49-F238E27FC236}">
                  <a16:creationId xmlns:a16="http://schemas.microsoft.com/office/drawing/2014/main" id="{000B7A1F-072A-DE48-BCE1-86CC07FD6B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" y="1794"/>
              <a:ext cx="696" cy="207"/>
              <a:chOff x="176" y="3022"/>
              <a:chExt cx="696" cy="207"/>
            </a:xfrm>
          </p:grpSpPr>
          <p:sp>
            <p:nvSpPr>
              <p:cNvPr id="500" name="Line 197">
                <a:extLst>
                  <a:ext uri="{FF2B5EF4-FFF2-40B4-BE49-F238E27FC236}">
                    <a16:creationId xmlns:a16="http://schemas.microsoft.com/office/drawing/2014/main" id="{8DF22F17-981E-6642-BE84-AC98230DB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" y="3124"/>
                <a:ext cx="6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501" name="Group 241">
                <a:extLst>
                  <a:ext uri="{FF2B5EF4-FFF2-40B4-BE49-F238E27FC236}">
                    <a16:creationId xmlns:a16="http://schemas.microsoft.com/office/drawing/2014/main" id="{4120B194-C2A7-AF4B-9698-39A069776A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" y="3022"/>
                <a:ext cx="424" cy="207"/>
                <a:chOff x="274" y="3022"/>
                <a:chExt cx="424" cy="207"/>
              </a:xfrm>
            </p:grpSpPr>
            <p:sp>
              <p:nvSpPr>
                <p:cNvPr id="502" name="Line 199">
                  <a:extLst>
                    <a:ext uri="{FF2B5EF4-FFF2-40B4-BE49-F238E27FC236}">
                      <a16:creationId xmlns:a16="http://schemas.microsoft.com/office/drawing/2014/main" id="{3DF3E14A-EC0C-3E4B-9426-148F63BA3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4" y="3022"/>
                  <a:ext cx="0" cy="2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3" name="Line 201">
                  <a:extLst>
                    <a:ext uri="{FF2B5EF4-FFF2-40B4-BE49-F238E27FC236}">
                      <a16:creationId xmlns:a16="http://schemas.microsoft.com/office/drawing/2014/main" id="{80198046-1485-AD4E-941E-CD5AB1412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7" y="3024"/>
                  <a:ext cx="0" cy="20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4" name="Oval 204">
                  <a:extLst>
                    <a:ext uri="{FF2B5EF4-FFF2-40B4-BE49-F238E27FC236}">
                      <a16:creationId xmlns:a16="http://schemas.microsoft.com/office/drawing/2014/main" id="{01601E39-448B-CE42-829B-A372F66C8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3090"/>
                  <a:ext cx="65" cy="7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5" name="Oval 205">
                  <a:extLst>
                    <a:ext uri="{FF2B5EF4-FFF2-40B4-BE49-F238E27FC236}">
                      <a16:creationId xmlns:a16="http://schemas.microsoft.com/office/drawing/2014/main" id="{11E0C190-55B0-A141-BC80-8FFFAC286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" y="3085"/>
                  <a:ext cx="66" cy="7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41" name="Oval 217">
              <a:extLst>
                <a:ext uri="{FF2B5EF4-FFF2-40B4-BE49-F238E27FC236}">
                  <a16:creationId xmlns:a16="http://schemas.microsoft.com/office/drawing/2014/main" id="{90AE262A-AF6D-D742-A60F-D7394E54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" y="1237"/>
              <a:ext cx="673" cy="133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42" name="Oval 218">
              <a:extLst>
                <a:ext uri="{FF2B5EF4-FFF2-40B4-BE49-F238E27FC236}">
                  <a16:creationId xmlns:a16="http://schemas.microsoft.com/office/drawing/2014/main" id="{30ECF965-D2C8-AD47-AFB4-F1C8CED11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" y="1236"/>
              <a:ext cx="673" cy="1337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43" name="WordArt 247">
              <a:extLst>
                <a:ext uri="{FF2B5EF4-FFF2-40B4-BE49-F238E27FC236}">
                  <a16:creationId xmlns:a16="http://schemas.microsoft.com/office/drawing/2014/main" id="{8D5FC58C-EB5F-AD40-B099-445F15DF280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66" y="2140"/>
              <a:ext cx="168" cy="2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4" name="WordArt 249">
              <a:extLst>
                <a:ext uri="{FF2B5EF4-FFF2-40B4-BE49-F238E27FC236}">
                  <a16:creationId xmlns:a16="http://schemas.microsoft.com/office/drawing/2014/main" id="{2D74FC23-CB4F-1B47-9912-FFE7A7725AD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34" y="618"/>
              <a:ext cx="194" cy="14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6644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45" name="Group 254">
              <a:extLst>
                <a:ext uri="{FF2B5EF4-FFF2-40B4-BE49-F238E27FC236}">
                  <a16:creationId xmlns:a16="http://schemas.microsoft.com/office/drawing/2014/main" id="{83884EA5-91E9-7E4F-8309-5D90B5CD76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2517"/>
              <a:ext cx="247" cy="151"/>
              <a:chOff x="2505" y="2671"/>
              <a:chExt cx="247" cy="151"/>
            </a:xfrm>
          </p:grpSpPr>
          <p:sp>
            <p:nvSpPr>
              <p:cNvPr id="498" name="WordArt 252">
                <a:extLst>
                  <a:ext uri="{FF2B5EF4-FFF2-40B4-BE49-F238E27FC236}">
                    <a16:creationId xmlns:a16="http://schemas.microsoft.com/office/drawing/2014/main" id="{0199303F-E449-C24C-BA67-2ECD91BF4C1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05" y="2679"/>
                <a:ext cx="194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644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9" name="Freeform 253">
                <a:extLst>
                  <a:ext uri="{FF2B5EF4-FFF2-40B4-BE49-F238E27FC236}">
                    <a16:creationId xmlns:a16="http://schemas.microsoft.com/office/drawing/2014/main" id="{B8244B2C-15FD-FF4A-B645-9C281455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671"/>
                <a:ext cx="69" cy="69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46" name="Group 296">
              <a:extLst>
                <a:ext uri="{FF2B5EF4-FFF2-40B4-BE49-F238E27FC236}">
                  <a16:creationId xmlns:a16="http://schemas.microsoft.com/office/drawing/2014/main" id="{3E94DDE9-EFB7-0F4C-8E4C-A6956F3AC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6" y="715"/>
              <a:ext cx="225" cy="180"/>
              <a:chOff x="2641" y="2585"/>
              <a:chExt cx="246" cy="181"/>
            </a:xfrm>
          </p:grpSpPr>
          <p:sp>
            <p:nvSpPr>
              <p:cNvPr id="496" name="WordArt 297">
                <a:extLst>
                  <a:ext uri="{FF2B5EF4-FFF2-40B4-BE49-F238E27FC236}">
                    <a16:creationId xmlns:a16="http://schemas.microsoft.com/office/drawing/2014/main" id="{13A8F268-172E-F14D-BDA5-00D29DB38D2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72" y="2697"/>
                <a:ext cx="115" cy="6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599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7" name="WordArt 298">
                <a:extLst>
                  <a:ext uri="{FF2B5EF4-FFF2-40B4-BE49-F238E27FC236}">
                    <a16:creationId xmlns:a16="http://schemas.microsoft.com/office/drawing/2014/main" id="{F10E85AA-6E34-A545-B17F-388399E656E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641" y="2585"/>
                <a:ext cx="204" cy="17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7" name="WordArt 305">
              <a:extLst>
                <a:ext uri="{FF2B5EF4-FFF2-40B4-BE49-F238E27FC236}">
                  <a16:creationId xmlns:a16="http://schemas.microsoft.com/office/drawing/2014/main" id="{E53DCDEE-77D5-4D44-8305-297F38C4638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952" y="1340"/>
              <a:ext cx="79" cy="13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向</a:t>
              </a:r>
            </a:p>
          </p:txBody>
        </p:sp>
        <p:sp>
          <p:nvSpPr>
            <p:cNvPr id="448" name="WordArt 306">
              <a:extLst>
                <a:ext uri="{FF2B5EF4-FFF2-40B4-BE49-F238E27FC236}">
                  <a16:creationId xmlns:a16="http://schemas.microsoft.com/office/drawing/2014/main" id="{CDFE08E2-9706-B842-9511-8BFB34EC8D8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3216" y="842"/>
              <a:ext cx="82" cy="15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透</a:t>
              </a:r>
            </a:p>
          </p:txBody>
        </p:sp>
        <p:sp>
          <p:nvSpPr>
            <p:cNvPr id="449" name="WordArt 308">
              <a:extLst>
                <a:ext uri="{FF2B5EF4-FFF2-40B4-BE49-F238E27FC236}">
                  <a16:creationId xmlns:a16="http://schemas.microsoft.com/office/drawing/2014/main" id="{DBF388D4-9FBB-B64C-A5FD-1165702CA91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3042" y="1180"/>
              <a:ext cx="86" cy="14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方</a:t>
              </a:r>
            </a:p>
          </p:txBody>
        </p:sp>
        <p:sp>
          <p:nvSpPr>
            <p:cNvPr id="450" name="WordArt 309">
              <a:extLst>
                <a:ext uri="{FF2B5EF4-FFF2-40B4-BE49-F238E27FC236}">
                  <a16:creationId xmlns:a16="http://schemas.microsoft.com/office/drawing/2014/main" id="{AD3776F3-3588-D94F-BEF8-19470C18EA9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3105" y="1013"/>
              <a:ext cx="83" cy="14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振</a:t>
              </a:r>
            </a:p>
          </p:txBody>
        </p:sp>
        <p:sp>
          <p:nvSpPr>
            <p:cNvPr id="451" name="WordArt 393">
              <a:extLst>
                <a:ext uri="{FF2B5EF4-FFF2-40B4-BE49-F238E27FC236}">
                  <a16:creationId xmlns:a16="http://schemas.microsoft.com/office/drawing/2014/main" id="{BACD5E1F-C179-154F-810C-AFCCCA9DDE4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79" y="1492"/>
              <a:ext cx="187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2" name="WordArt 300">
              <a:extLst>
                <a:ext uri="{FF2B5EF4-FFF2-40B4-BE49-F238E27FC236}">
                  <a16:creationId xmlns:a16="http://schemas.microsoft.com/office/drawing/2014/main" id="{BCFF97FE-3564-3C48-9BFF-5A68AB6A88B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717" y="944"/>
              <a:ext cx="164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53" name="Arc 301">
              <a:extLst>
                <a:ext uri="{FF2B5EF4-FFF2-40B4-BE49-F238E27FC236}">
                  <a16:creationId xmlns:a16="http://schemas.microsoft.com/office/drawing/2014/main" id="{BAB91CA0-711A-1845-A459-453C2DC6CC2F}"/>
                </a:ext>
              </a:extLst>
            </p:cNvPr>
            <p:cNvSpPr>
              <a:spLocks/>
            </p:cNvSpPr>
            <p:nvPr/>
          </p:nvSpPr>
          <p:spPr bwMode="auto">
            <a:xfrm rot="-1031941">
              <a:off x="2613" y="1121"/>
              <a:ext cx="368" cy="571"/>
            </a:xfrm>
            <a:custGeom>
              <a:avLst/>
              <a:gdLst>
                <a:gd name="G0" fmla="+- 0 0 0"/>
                <a:gd name="G1" fmla="+- 21402 0 0"/>
                <a:gd name="G2" fmla="+- 21600 0 0"/>
                <a:gd name="T0" fmla="*/ 2919 w 13784"/>
                <a:gd name="T1" fmla="*/ 0 h 21402"/>
                <a:gd name="T2" fmla="*/ 13784 w 13784"/>
                <a:gd name="T3" fmla="*/ 4771 h 21402"/>
                <a:gd name="T4" fmla="*/ 0 w 13784"/>
                <a:gd name="T5" fmla="*/ 21402 h 2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4" h="21402" fill="none" extrusionOk="0">
                  <a:moveTo>
                    <a:pt x="2918" y="0"/>
                  </a:moveTo>
                  <a:cubicBezTo>
                    <a:pt x="6914" y="545"/>
                    <a:pt x="10678" y="2197"/>
                    <a:pt x="13783" y="4771"/>
                  </a:cubicBezTo>
                </a:path>
                <a:path w="13784" h="21402" stroke="0" extrusionOk="0">
                  <a:moveTo>
                    <a:pt x="2918" y="0"/>
                  </a:moveTo>
                  <a:cubicBezTo>
                    <a:pt x="6914" y="545"/>
                    <a:pt x="10678" y="2197"/>
                    <a:pt x="13783" y="4771"/>
                  </a:cubicBezTo>
                  <a:lnTo>
                    <a:pt x="0" y="2140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54" name="Oval 193">
              <a:extLst>
                <a:ext uri="{FF2B5EF4-FFF2-40B4-BE49-F238E27FC236}">
                  <a16:creationId xmlns:a16="http://schemas.microsoft.com/office/drawing/2014/main" id="{62ED2A31-8407-EA4C-9514-D3479C14B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238"/>
              <a:ext cx="673" cy="133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55" name="Oval 194">
              <a:extLst>
                <a:ext uri="{FF2B5EF4-FFF2-40B4-BE49-F238E27FC236}">
                  <a16:creationId xmlns:a16="http://schemas.microsoft.com/office/drawing/2014/main" id="{8433530F-28CC-744E-A7DB-84B781E31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" y="1237"/>
              <a:ext cx="673" cy="1337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56" name="WordArt 248">
              <a:extLst>
                <a:ext uri="{FF2B5EF4-FFF2-40B4-BE49-F238E27FC236}">
                  <a16:creationId xmlns:a16="http://schemas.microsoft.com/office/drawing/2014/main" id="{060CB38C-AD82-FB4D-B310-28D7A2F1B52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91" y="701"/>
              <a:ext cx="256" cy="14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7815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M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57" name="Group 255">
              <a:extLst>
                <a:ext uri="{FF2B5EF4-FFF2-40B4-BE49-F238E27FC236}">
                  <a16:creationId xmlns:a16="http://schemas.microsoft.com/office/drawing/2014/main" id="{D152B49F-A301-9D4C-94BC-F6388C0AF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" y="2783"/>
              <a:ext cx="305" cy="164"/>
              <a:chOff x="1976" y="2794"/>
              <a:chExt cx="305" cy="164"/>
            </a:xfrm>
          </p:grpSpPr>
          <p:sp>
            <p:nvSpPr>
              <p:cNvPr id="494" name="Freeform 250">
                <a:extLst>
                  <a:ext uri="{FF2B5EF4-FFF2-40B4-BE49-F238E27FC236}">
                    <a16:creationId xmlns:a16="http://schemas.microsoft.com/office/drawing/2014/main" id="{BB63EF63-0CC0-8F40-9E8B-76404CC35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2794"/>
                <a:ext cx="69" cy="69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WordArt 251">
                <a:extLst>
                  <a:ext uri="{FF2B5EF4-FFF2-40B4-BE49-F238E27FC236}">
                    <a16:creationId xmlns:a16="http://schemas.microsoft.com/office/drawing/2014/main" id="{8B61431D-64A4-F144-BAA3-F9281454F79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2812"/>
                <a:ext cx="256" cy="14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815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8" name="Group 244">
              <a:extLst>
                <a:ext uri="{FF2B5EF4-FFF2-40B4-BE49-F238E27FC236}">
                  <a16:creationId xmlns:a16="http://schemas.microsoft.com/office/drawing/2014/main" id="{EE187834-D4B3-6C49-9EC7-8F37B4B367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5" y="2174"/>
              <a:ext cx="214" cy="219"/>
              <a:chOff x="1754" y="3653"/>
              <a:chExt cx="214" cy="219"/>
            </a:xfrm>
          </p:grpSpPr>
          <p:sp>
            <p:nvSpPr>
              <p:cNvPr id="492" name="WordArt 245">
                <a:extLst>
                  <a:ext uri="{FF2B5EF4-FFF2-40B4-BE49-F238E27FC236}">
                    <a16:creationId xmlns:a16="http://schemas.microsoft.com/office/drawing/2014/main" id="{3C9F54BD-4150-314B-80A0-85F23763AC9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54" y="3653"/>
                <a:ext cx="168" cy="2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WordArt 246">
                <a:extLst>
                  <a:ext uri="{FF2B5EF4-FFF2-40B4-BE49-F238E27FC236}">
                    <a16:creationId xmlns:a16="http://schemas.microsoft.com/office/drawing/2014/main" id="{5440900D-F1CA-6940-BA44-4953A3E7941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04" y="3759"/>
                <a:ext cx="64" cy="11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9" name="Group 291">
              <a:extLst>
                <a:ext uri="{FF2B5EF4-FFF2-40B4-BE49-F238E27FC236}">
                  <a16:creationId xmlns:a16="http://schemas.microsoft.com/office/drawing/2014/main" id="{7F5A7694-6918-9349-BFF0-1D2B78CC1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8" y="961"/>
              <a:ext cx="217" cy="186"/>
              <a:chOff x="2100" y="2573"/>
              <a:chExt cx="229" cy="185"/>
            </a:xfrm>
          </p:grpSpPr>
          <p:sp>
            <p:nvSpPr>
              <p:cNvPr id="490" name="WordArt 292">
                <a:extLst>
                  <a:ext uri="{FF2B5EF4-FFF2-40B4-BE49-F238E27FC236}">
                    <a16:creationId xmlns:a16="http://schemas.microsoft.com/office/drawing/2014/main" id="{859FED4C-7430-3F40-A6D4-0ACAE3212A3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00" y="2573"/>
                <a:ext cx="204" cy="17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WordArt 293">
                <a:extLst>
                  <a:ext uri="{FF2B5EF4-FFF2-40B4-BE49-F238E27FC236}">
                    <a16:creationId xmlns:a16="http://schemas.microsoft.com/office/drawing/2014/main" id="{12B73A42-306D-E040-87DF-E71CB18ADEC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38" y="2679"/>
                <a:ext cx="91" cy="7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60" name="Group 303">
              <a:extLst>
                <a:ext uri="{FF2B5EF4-FFF2-40B4-BE49-F238E27FC236}">
                  <a16:creationId xmlns:a16="http://schemas.microsoft.com/office/drawing/2014/main" id="{ED4281AE-7E63-C247-A9A6-1457229A4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765"/>
              <a:ext cx="156" cy="418"/>
              <a:chOff x="1410" y="748"/>
              <a:chExt cx="117" cy="657"/>
            </a:xfrm>
          </p:grpSpPr>
          <p:sp>
            <p:nvSpPr>
              <p:cNvPr id="488" name="WordArt 224">
                <a:extLst>
                  <a:ext uri="{FF2B5EF4-FFF2-40B4-BE49-F238E27FC236}">
                    <a16:creationId xmlns:a16="http://schemas.microsoft.com/office/drawing/2014/main" id="{09C96B7E-6D5E-7D48-A930-5DB2D3CB9D4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10" y="1188"/>
                <a:ext cx="319" cy="11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方向</a:t>
                </a:r>
              </a:p>
            </p:txBody>
          </p:sp>
          <p:sp>
            <p:nvSpPr>
              <p:cNvPr id="489" name="WordArt 302">
                <a:extLst>
                  <a:ext uri="{FF2B5EF4-FFF2-40B4-BE49-F238E27FC236}">
                    <a16:creationId xmlns:a16="http://schemas.microsoft.com/office/drawing/2014/main" id="{0277D890-F3B6-9448-9F81-C07D3DBA863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07" y="851"/>
                <a:ext cx="320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透振</a:t>
                </a:r>
              </a:p>
            </p:txBody>
          </p:sp>
        </p:grpSp>
        <p:grpSp>
          <p:nvGrpSpPr>
            <p:cNvPr id="461" name="Group 331">
              <a:extLst>
                <a:ext uri="{FF2B5EF4-FFF2-40B4-BE49-F238E27FC236}">
                  <a16:creationId xmlns:a16="http://schemas.microsoft.com/office/drawing/2014/main" id="{710945C7-C44B-4744-A7C9-1A936FAF3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9" y="1548"/>
              <a:ext cx="277" cy="233"/>
              <a:chOff x="4237" y="1693"/>
              <a:chExt cx="277" cy="211"/>
            </a:xfrm>
          </p:grpSpPr>
          <p:sp>
            <p:nvSpPr>
              <p:cNvPr id="486" name="WordArt 332">
                <a:extLst>
                  <a:ext uri="{FF2B5EF4-FFF2-40B4-BE49-F238E27FC236}">
                    <a16:creationId xmlns:a16="http://schemas.microsoft.com/office/drawing/2014/main" id="{F7415A76-4D8F-F942-9D2C-3739758E7AE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39" y="1798"/>
                <a:ext cx="7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WordArt 333">
                <a:extLst>
                  <a:ext uri="{FF2B5EF4-FFF2-40B4-BE49-F238E27FC236}">
                    <a16:creationId xmlns:a16="http://schemas.microsoft.com/office/drawing/2014/main" id="{D5447E12-FDEB-1346-A74C-6EAEB613472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37" y="1693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2" name="Line 500">
              <a:extLst>
                <a:ext uri="{FF2B5EF4-FFF2-40B4-BE49-F238E27FC236}">
                  <a16:creationId xmlns:a16="http://schemas.microsoft.com/office/drawing/2014/main" id="{71A05B40-B442-704D-85ED-81E197F6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7" y="1764"/>
              <a:ext cx="123" cy="24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3" name="Line 501">
              <a:extLst>
                <a:ext uri="{FF2B5EF4-FFF2-40B4-BE49-F238E27FC236}">
                  <a16:creationId xmlns:a16="http://schemas.microsoft.com/office/drawing/2014/main" id="{8CA79BEF-F90E-B947-95F8-71D75B3BE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5" y="1770"/>
              <a:ext cx="123" cy="24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4" name="Line 502">
              <a:extLst>
                <a:ext uri="{FF2B5EF4-FFF2-40B4-BE49-F238E27FC236}">
                  <a16:creationId xmlns:a16="http://schemas.microsoft.com/office/drawing/2014/main" id="{83279DB2-E72B-CC4C-AE12-96FF632BED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1770"/>
              <a:ext cx="123" cy="24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5" name="Line 503">
              <a:extLst>
                <a:ext uri="{FF2B5EF4-FFF2-40B4-BE49-F238E27FC236}">
                  <a16:creationId xmlns:a16="http://schemas.microsoft.com/office/drawing/2014/main" id="{F1B4F0E2-D373-A742-8499-60B7B9004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20"/>
              <a:ext cx="444" cy="846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6" name="Line 504">
              <a:extLst>
                <a:ext uri="{FF2B5EF4-FFF2-40B4-BE49-F238E27FC236}">
                  <a16:creationId xmlns:a16="http://schemas.microsoft.com/office/drawing/2014/main" id="{201DBD67-19A0-E24D-AA19-082B74BDB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65" y="1246"/>
              <a:ext cx="357" cy="67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7" name="Line 505">
              <a:extLst>
                <a:ext uri="{FF2B5EF4-FFF2-40B4-BE49-F238E27FC236}">
                  <a16:creationId xmlns:a16="http://schemas.microsoft.com/office/drawing/2014/main" id="{055A766E-2C85-8644-9334-394A1CA3A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6" y="1414"/>
              <a:ext cx="465" cy="95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8" name="Line 260">
              <a:extLst>
                <a:ext uri="{FF2B5EF4-FFF2-40B4-BE49-F238E27FC236}">
                  <a16:creationId xmlns:a16="http://schemas.microsoft.com/office/drawing/2014/main" id="{B00CC55B-FF26-784E-998A-F9DEB80A1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5" y="727"/>
              <a:ext cx="11" cy="202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69" name="Line 220">
              <a:extLst>
                <a:ext uri="{FF2B5EF4-FFF2-40B4-BE49-F238E27FC236}">
                  <a16:creationId xmlns:a16="http://schemas.microsoft.com/office/drawing/2014/main" id="{A7F9546F-E75D-BA44-BE2B-8BDAA9E6BC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4" y="801"/>
              <a:ext cx="895" cy="188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0" name="Line 237">
              <a:extLst>
                <a:ext uri="{FF2B5EF4-FFF2-40B4-BE49-F238E27FC236}">
                  <a16:creationId xmlns:a16="http://schemas.microsoft.com/office/drawing/2014/main" id="{FF017C24-4257-FC48-8675-F664D7BC6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1" y="1764"/>
              <a:ext cx="123" cy="24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1" name="Line 506">
              <a:extLst>
                <a:ext uri="{FF2B5EF4-FFF2-40B4-BE49-F238E27FC236}">
                  <a16:creationId xmlns:a16="http://schemas.microsoft.com/office/drawing/2014/main" id="{0B51AA65-3935-C945-B254-1430A8268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2" y="1656"/>
              <a:ext cx="444" cy="846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2" name="Line 235">
              <a:extLst>
                <a:ext uri="{FF2B5EF4-FFF2-40B4-BE49-F238E27FC236}">
                  <a16:creationId xmlns:a16="http://schemas.microsoft.com/office/drawing/2014/main" id="{378988BF-B1C0-FC4F-BD7E-85E91AF9B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1899"/>
              <a:ext cx="111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3" name="Line 507">
              <a:extLst>
                <a:ext uri="{FF2B5EF4-FFF2-40B4-BE49-F238E27FC236}">
                  <a16:creationId xmlns:a16="http://schemas.microsoft.com/office/drawing/2014/main" id="{7059A228-58E5-DA4D-816F-319822B10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4" y="1980"/>
              <a:ext cx="288" cy="5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4" name="Line 508">
              <a:extLst>
                <a:ext uri="{FF2B5EF4-FFF2-40B4-BE49-F238E27FC236}">
                  <a16:creationId xmlns:a16="http://schemas.microsoft.com/office/drawing/2014/main" id="{8A7B88A9-21B1-0246-84A2-E5F8B362F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8" y="1296"/>
              <a:ext cx="0" cy="121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5" name="Line 509">
              <a:extLst>
                <a:ext uri="{FF2B5EF4-FFF2-40B4-BE49-F238E27FC236}">
                  <a16:creationId xmlns:a16="http://schemas.microsoft.com/office/drawing/2014/main" id="{F07D9241-3173-7F4F-9FFF-4D55BE5D9C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8" y="1332"/>
              <a:ext cx="0" cy="112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6" name="Line 510">
              <a:extLst>
                <a:ext uri="{FF2B5EF4-FFF2-40B4-BE49-F238E27FC236}">
                  <a16:creationId xmlns:a16="http://schemas.microsoft.com/office/drawing/2014/main" id="{0CB1A9EF-8B83-574B-9F35-294CC0267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1482"/>
              <a:ext cx="0" cy="8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7" name="Line 511">
              <a:extLst>
                <a:ext uri="{FF2B5EF4-FFF2-40B4-BE49-F238E27FC236}">
                  <a16:creationId xmlns:a16="http://schemas.microsoft.com/office/drawing/2014/main" id="{10136EA7-077C-EE43-A43B-12E4FBD81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4" y="1626"/>
              <a:ext cx="0" cy="55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8" name="Line 210">
              <a:extLst>
                <a:ext uri="{FF2B5EF4-FFF2-40B4-BE49-F238E27FC236}">
                  <a16:creationId xmlns:a16="http://schemas.microsoft.com/office/drawing/2014/main" id="{C91EA169-B9B9-8F4A-A910-D58397BF7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5" y="1903"/>
              <a:ext cx="1020" cy="1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79" name="Line 512">
              <a:extLst>
                <a:ext uri="{FF2B5EF4-FFF2-40B4-BE49-F238E27FC236}">
                  <a16:creationId xmlns:a16="http://schemas.microsoft.com/office/drawing/2014/main" id="{47390D62-3B0A-9746-AB0B-B8FE02A0E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6" y="1230"/>
              <a:ext cx="6" cy="136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80" name="Line 223">
              <a:extLst>
                <a:ext uri="{FF2B5EF4-FFF2-40B4-BE49-F238E27FC236}">
                  <a16:creationId xmlns:a16="http://schemas.microsoft.com/office/drawing/2014/main" id="{5BC121EF-3EBA-3B43-81B4-9E403AECF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6" y="869"/>
              <a:ext cx="0" cy="1936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81" name="Group 211">
              <a:extLst>
                <a:ext uri="{FF2B5EF4-FFF2-40B4-BE49-F238E27FC236}">
                  <a16:creationId xmlns:a16="http://schemas.microsoft.com/office/drawing/2014/main" id="{388BA14E-0950-3846-A8FF-129461654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6" y="1807"/>
              <a:ext cx="801" cy="210"/>
              <a:chOff x="2231" y="1731"/>
              <a:chExt cx="790" cy="210"/>
            </a:xfrm>
          </p:grpSpPr>
          <p:sp>
            <p:nvSpPr>
              <p:cNvPr id="482" name="Line 212">
                <a:extLst>
                  <a:ext uri="{FF2B5EF4-FFF2-40B4-BE49-F238E27FC236}">
                    <a16:creationId xmlns:a16="http://schemas.microsoft.com/office/drawing/2014/main" id="{8CF0679E-C510-AC42-836F-E729EA339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" y="1734"/>
                <a:ext cx="0" cy="204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83" name="Line 213">
                <a:extLst>
                  <a:ext uri="{FF2B5EF4-FFF2-40B4-BE49-F238E27FC236}">
                    <a16:creationId xmlns:a16="http://schemas.microsoft.com/office/drawing/2014/main" id="{9EF2FBBC-1626-9341-8229-862391AE4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6" y="1736"/>
                <a:ext cx="0" cy="197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84" name="Line 214">
                <a:extLst>
                  <a:ext uri="{FF2B5EF4-FFF2-40B4-BE49-F238E27FC236}">
                    <a16:creationId xmlns:a16="http://schemas.microsoft.com/office/drawing/2014/main" id="{5467ED73-4B3F-AA48-8409-F09217A1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4" y="1736"/>
                <a:ext cx="0" cy="205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85" name="Line 215">
                <a:extLst>
                  <a:ext uri="{FF2B5EF4-FFF2-40B4-BE49-F238E27FC236}">
                    <a16:creationId xmlns:a16="http://schemas.microsoft.com/office/drawing/2014/main" id="{3EADED15-B252-C340-B4BB-4573C8851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1" y="1731"/>
                <a:ext cx="0" cy="205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04" name="Rectangle 31">
            <a:extLst>
              <a:ext uri="{FF2B5EF4-FFF2-40B4-BE49-F238E27FC236}">
                <a16:creationId xmlns:a16="http://schemas.microsoft.com/office/drawing/2014/main" id="{0B56CF81-A36A-6A4D-B21A-73CBAB5A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923" y="161048"/>
            <a:ext cx="35042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第二节 </a:t>
            </a:r>
            <a:r>
              <a:rPr lang="zh-CN" altLang="en-US" sz="28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马吕斯定律</a:t>
            </a:r>
          </a:p>
        </p:txBody>
      </p:sp>
    </p:spTree>
    <p:extLst>
      <p:ext uri="{BB962C8B-B14F-4D97-AF65-F5344CB8AC3E}">
        <p14:creationId xmlns:p14="http://schemas.microsoft.com/office/powerpoint/2010/main" val="16391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304">
            <a:extLst>
              <a:ext uri="{FF2B5EF4-FFF2-40B4-BE49-F238E27FC236}">
                <a16:creationId xmlns:a16="http://schemas.microsoft.com/office/drawing/2014/main" id="{7B106978-6645-C349-B945-82FD9B4B0220}"/>
              </a:ext>
            </a:extLst>
          </p:cNvPr>
          <p:cNvGrpSpPr>
            <a:grpSpLocks/>
          </p:cNvGrpSpPr>
          <p:nvPr/>
        </p:nvGrpSpPr>
        <p:grpSpPr bwMode="auto">
          <a:xfrm>
            <a:off x="579844" y="544282"/>
            <a:ext cx="7735888" cy="2327275"/>
            <a:chOff x="415" y="1135"/>
            <a:chExt cx="4873" cy="1466"/>
          </a:xfrm>
        </p:grpSpPr>
        <p:grpSp>
          <p:nvGrpSpPr>
            <p:cNvPr id="225" name="Group 97">
              <a:extLst>
                <a:ext uri="{FF2B5EF4-FFF2-40B4-BE49-F238E27FC236}">
                  <a16:creationId xmlns:a16="http://schemas.microsoft.com/office/drawing/2014/main" id="{E9C70FE6-48DC-B948-9470-BF3FCF5F6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" y="1980"/>
              <a:ext cx="2101" cy="283"/>
              <a:chOff x="478" y="2350"/>
              <a:chExt cx="2101" cy="329"/>
            </a:xfrm>
          </p:grpSpPr>
          <p:grpSp>
            <p:nvGrpSpPr>
              <p:cNvPr id="281" name="Group 98">
                <a:extLst>
                  <a:ext uri="{FF2B5EF4-FFF2-40B4-BE49-F238E27FC236}">
                    <a16:creationId xmlns:a16="http://schemas.microsoft.com/office/drawing/2014/main" id="{87843EC2-FCC5-2746-9E71-47449FA565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8" y="2371"/>
                <a:ext cx="258" cy="270"/>
                <a:chOff x="1391" y="3011"/>
                <a:chExt cx="345" cy="337"/>
              </a:xfrm>
            </p:grpSpPr>
            <p:sp>
              <p:nvSpPr>
                <p:cNvPr id="289" name="WordArt 99">
                  <a:extLst>
                    <a:ext uri="{FF2B5EF4-FFF2-40B4-BE49-F238E27FC236}">
                      <a16:creationId xmlns:a16="http://schemas.microsoft.com/office/drawing/2014/main" id="{3A732565-C902-EA47-8211-1033C000FF9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WordArt 100">
                  <a:extLst>
                    <a:ext uri="{FF2B5EF4-FFF2-40B4-BE49-F238E27FC236}">
                      <a16:creationId xmlns:a16="http://schemas.microsoft.com/office/drawing/2014/main" id="{C3262E10-E4CE-754D-A1B9-02080BEE4A7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82" name="Group 101">
                <a:extLst>
                  <a:ext uri="{FF2B5EF4-FFF2-40B4-BE49-F238E27FC236}">
                    <a16:creationId xmlns:a16="http://schemas.microsoft.com/office/drawing/2014/main" id="{6C1580BA-DA46-464B-97B9-03F3FB98FB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5" y="2350"/>
                <a:ext cx="1684" cy="329"/>
                <a:chOff x="831" y="1796"/>
                <a:chExt cx="1684" cy="329"/>
              </a:xfrm>
            </p:grpSpPr>
            <p:sp>
              <p:nvSpPr>
                <p:cNvPr id="283" name="Line 102">
                  <a:extLst>
                    <a:ext uri="{FF2B5EF4-FFF2-40B4-BE49-F238E27FC236}">
                      <a16:creationId xmlns:a16="http://schemas.microsoft.com/office/drawing/2014/main" id="{8FBBE991-4B2C-FB41-B0AD-C0CF83F53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31" y="1958"/>
                  <a:ext cx="1684" cy="1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84" name="Group 103">
                  <a:extLst>
                    <a:ext uri="{FF2B5EF4-FFF2-40B4-BE49-F238E27FC236}">
                      <a16:creationId xmlns:a16="http://schemas.microsoft.com/office/drawing/2014/main" id="{B88C293C-A094-C647-B407-9482C11615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04" y="1796"/>
                  <a:ext cx="801" cy="329"/>
                  <a:chOff x="2231" y="1731"/>
                  <a:chExt cx="790" cy="210"/>
                </a:xfrm>
              </p:grpSpPr>
              <p:sp>
                <p:nvSpPr>
                  <p:cNvPr id="285" name="Line 104">
                    <a:extLst>
                      <a:ext uri="{FF2B5EF4-FFF2-40B4-BE49-F238E27FC236}">
                        <a16:creationId xmlns:a16="http://schemas.microsoft.com/office/drawing/2014/main" id="{A7E3A01B-9047-1040-AD4B-02E9A22795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31" y="1734"/>
                    <a:ext cx="0" cy="204"/>
                  </a:xfrm>
                  <a:prstGeom prst="line">
                    <a:avLst/>
                  </a:prstGeom>
                  <a:noFill/>
                  <a:ln w="57150">
                    <a:solidFill>
                      <a:srgbClr val="33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6" name="Line 105">
                    <a:extLst>
                      <a:ext uri="{FF2B5EF4-FFF2-40B4-BE49-F238E27FC236}">
                        <a16:creationId xmlns:a16="http://schemas.microsoft.com/office/drawing/2014/main" id="{47392D3B-B0DE-024C-8EEA-55ED021C92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56" y="1736"/>
                    <a:ext cx="0" cy="197"/>
                  </a:xfrm>
                  <a:prstGeom prst="line">
                    <a:avLst/>
                  </a:prstGeom>
                  <a:noFill/>
                  <a:ln w="57150">
                    <a:solidFill>
                      <a:srgbClr val="33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7" name="Line 106">
                    <a:extLst>
                      <a:ext uri="{FF2B5EF4-FFF2-40B4-BE49-F238E27FC236}">
                        <a16:creationId xmlns:a16="http://schemas.microsoft.com/office/drawing/2014/main" id="{DE1EFCD5-3098-AD41-9950-3B12ED88DB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4" y="1736"/>
                    <a:ext cx="0" cy="205"/>
                  </a:xfrm>
                  <a:prstGeom prst="line">
                    <a:avLst/>
                  </a:prstGeom>
                  <a:noFill/>
                  <a:ln w="57150">
                    <a:solidFill>
                      <a:srgbClr val="33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8" name="Line 107">
                    <a:extLst>
                      <a:ext uri="{FF2B5EF4-FFF2-40B4-BE49-F238E27FC236}">
                        <a16:creationId xmlns:a16="http://schemas.microsoft.com/office/drawing/2014/main" id="{5F27F706-AB57-B848-8A44-7BCC458C9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21" y="1731"/>
                    <a:ext cx="0" cy="205"/>
                  </a:xfrm>
                  <a:prstGeom prst="line">
                    <a:avLst/>
                  </a:prstGeom>
                  <a:noFill/>
                  <a:ln w="57150">
                    <a:solidFill>
                      <a:srgbClr val="33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grpSp>
          <p:nvGrpSpPr>
            <p:cNvPr id="226" name="Group 108">
              <a:extLst>
                <a:ext uri="{FF2B5EF4-FFF2-40B4-BE49-F238E27FC236}">
                  <a16:creationId xmlns:a16="http://schemas.microsoft.com/office/drawing/2014/main" id="{9D3A2881-63AD-2A43-9A47-6F9A2D3F19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4" y="1135"/>
              <a:ext cx="1226" cy="1466"/>
              <a:chOff x="2546" y="1281"/>
              <a:chExt cx="1226" cy="1707"/>
            </a:xfrm>
          </p:grpSpPr>
          <p:sp>
            <p:nvSpPr>
              <p:cNvPr id="269" name="Oval 109">
                <a:extLst>
                  <a:ext uri="{FF2B5EF4-FFF2-40B4-BE49-F238E27FC236}">
                    <a16:creationId xmlns:a16="http://schemas.microsoft.com/office/drawing/2014/main" id="{C762F01C-61B5-2242-B1B6-0A41731DA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1476"/>
                <a:ext cx="673" cy="1337"/>
              </a:xfrm>
              <a:prstGeom prst="ellipse">
                <a:avLst/>
              </a:prstGeom>
              <a:solidFill>
                <a:srgbClr val="B2B2B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Oval 110">
                <a:extLst>
                  <a:ext uri="{FF2B5EF4-FFF2-40B4-BE49-F238E27FC236}">
                    <a16:creationId xmlns:a16="http://schemas.microsoft.com/office/drawing/2014/main" id="{AA0ED3D4-EC43-9445-BC8E-2C3F90072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8" y="1475"/>
                <a:ext cx="673" cy="1337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WordArt 111">
                <a:extLst>
                  <a:ext uri="{FF2B5EF4-FFF2-40B4-BE49-F238E27FC236}">
                    <a16:creationId xmlns:a16="http://schemas.microsoft.com/office/drawing/2014/main" id="{75F3D751-709E-E64E-B02B-E88EF3FE4C4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81" y="1389"/>
                <a:ext cx="175" cy="1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Arc 112">
                <a:extLst>
                  <a:ext uri="{FF2B5EF4-FFF2-40B4-BE49-F238E27FC236}">
                    <a16:creationId xmlns:a16="http://schemas.microsoft.com/office/drawing/2014/main" id="{8EA5D323-F0A2-A242-9387-EB7DB060F195}"/>
                  </a:ext>
                </a:extLst>
              </p:cNvPr>
              <p:cNvSpPr>
                <a:spLocks/>
              </p:cNvSpPr>
              <p:nvPr/>
            </p:nvSpPr>
            <p:spPr bwMode="auto">
              <a:xfrm rot="-77685">
                <a:off x="2890" y="1326"/>
                <a:ext cx="466" cy="781"/>
              </a:xfrm>
              <a:custGeom>
                <a:avLst/>
                <a:gdLst>
                  <a:gd name="G0" fmla="+- 0 0 0"/>
                  <a:gd name="G1" fmla="+- 21466 0 0"/>
                  <a:gd name="G2" fmla="+- 21600 0 0"/>
                  <a:gd name="T0" fmla="*/ 2405 w 21317"/>
                  <a:gd name="T1" fmla="*/ 0 h 21466"/>
                  <a:gd name="T2" fmla="*/ 21317 w 21317"/>
                  <a:gd name="T3" fmla="*/ 17982 h 21466"/>
                  <a:gd name="T4" fmla="*/ 0 w 21317"/>
                  <a:gd name="T5" fmla="*/ 21466 h 21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317" h="21466" fill="none" extrusionOk="0">
                    <a:moveTo>
                      <a:pt x="2404" y="0"/>
                    </a:moveTo>
                    <a:cubicBezTo>
                      <a:pt x="12026" y="1078"/>
                      <a:pt x="19755" y="8426"/>
                      <a:pt x="21317" y="17981"/>
                    </a:cubicBezTo>
                  </a:path>
                  <a:path w="21317" h="21466" stroke="0" extrusionOk="0">
                    <a:moveTo>
                      <a:pt x="2404" y="0"/>
                    </a:moveTo>
                    <a:cubicBezTo>
                      <a:pt x="12026" y="1078"/>
                      <a:pt x="19755" y="8426"/>
                      <a:pt x="21317" y="17981"/>
                    </a:cubicBezTo>
                    <a:lnTo>
                      <a:pt x="0" y="2146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Line 113">
                <a:extLst>
                  <a:ext uri="{FF2B5EF4-FFF2-40B4-BE49-F238E27FC236}">
                    <a16:creationId xmlns:a16="http://schemas.microsoft.com/office/drawing/2014/main" id="{0AFC2DAA-33D5-3F4B-8DAB-A2F7CFF06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7" y="1559"/>
                <a:ext cx="444" cy="846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Line 114">
                <a:extLst>
                  <a:ext uri="{FF2B5EF4-FFF2-40B4-BE49-F238E27FC236}">
                    <a16:creationId xmlns:a16="http://schemas.microsoft.com/office/drawing/2014/main" id="{C0F5F021-2843-5746-BC02-614E626B4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78" y="1485"/>
                <a:ext cx="357" cy="67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Line 115">
                <a:extLst>
                  <a:ext uri="{FF2B5EF4-FFF2-40B4-BE49-F238E27FC236}">
                    <a16:creationId xmlns:a16="http://schemas.microsoft.com/office/drawing/2014/main" id="{9F0E300C-F239-5F47-82FF-B3BF1070F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8" y="1281"/>
                <a:ext cx="0" cy="170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Line 116">
                <a:extLst>
                  <a:ext uri="{FF2B5EF4-FFF2-40B4-BE49-F238E27FC236}">
                    <a16:creationId xmlns:a16="http://schemas.microsoft.com/office/drawing/2014/main" id="{F243014C-A601-574D-A55F-2ACCC8FF7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79" y="1653"/>
                <a:ext cx="465" cy="954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Line 117">
                <a:extLst>
                  <a:ext uri="{FF2B5EF4-FFF2-40B4-BE49-F238E27FC236}">
                    <a16:creationId xmlns:a16="http://schemas.microsoft.com/office/drawing/2014/main" id="{7872BC0C-65BC-754E-8C9F-5D6CF969F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5" y="1895"/>
                <a:ext cx="444" cy="846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Line 118">
                <a:extLst>
                  <a:ext uri="{FF2B5EF4-FFF2-40B4-BE49-F238E27FC236}">
                    <a16:creationId xmlns:a16="http://schemas.microsoft.com/office/drawing/2014/main" id="{7689FB25-0C37-9142-8F2A-9DDAB2B5F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5" y="2127"/>
                <a:ext cx="663" cy="1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Line 119">
                <a:extLst>
                  <a:ext uri="{FF2B5EF4-FFF2-40B4-BE49-F238E27FC236}">
                    <a16:creationId xmlns:a16="http://schemas.microsoft.com/office/drawing/2014/main" id="{F2B3A627-498C-BF4E-B760-CCB2C0796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7" y="2219"/>
                <a:ext cx="288" cy="57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WordArt 120">
                <a:extLst>
                  <a:ext uri="{FF2B5EF4-FFF2-40B4-BE49-F238E27FC236}">
                    <a16:creationId xmlns:a16="http://schemas.microsoft.com/office/drawing/2014/main" id="{D9CED5D3-665B-944D-9D05-E0826E2CD79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574" y="2019"/>
                <a:ext cx="198" cy="25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7" name="Group 125">
              <a:extLst>
                <a:ext uri="{FF2B5EF4-FFF2-40B4-BE49-F238E27FC236}">
                  <a16:creationId xmlns:a16="http://schemas.microsoft.com/office/drawing/2014/main" id="{5AF67EEA-95EF-A04E-955B-B3EE2C7EC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" y="1567"/>
              <a:ext cx="1684" cy="283"/>
              <a:chOff x="831" y="1796"/>
              <a:chExt cx="1684" cy="329"/>
            </a:xfrm>
          </p:grpSpPr>
          <p:sp>
            <p:nvSpPr>
              <p:cNvPr id="263" name="Line 126">
                <a:extLst>
                  <a:ext uri="{FF2B5EF4-FFF2-40B4-BE49-F238E27FC236}">
                    <a16:creationId xmlns:a16="http://schemas.microsoft.com/office/drawing/2014/main" id="{1BDB3E5C-D79C-9C41-9692-60A0167C1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1" y="1958"/>
                <a:ext cx="1684" cy="1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264" name="Group 127">
                <a:extLst>
                  <a:ext uri="{FF2B5EF4-FFF2-40B4-BE49-F238E27FC236}">
                    <a16:creationId xmlns:a16="http://schemas.microsoft.com/office/drawing/2014/main" id="{CC01C225-60D0-014E-8307-9D633C3638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1796"/>
                <a:ext cx="801" cy="329"/>
                <a:chOff x="2231" y="1731"/>
                <a:chExt cx="790" cy="210"/>
              </a:xfrm>
            </p:grpSpPr>
            <p:sp>
              <p:nvSpPr>
                <p:cNvPr id="265" name="Line 128">
                  <a:extLst>
                    <a:ext uri="{FF2B5EF4-FFF2-40B4-BE49-F238E27FC236}">
                      <a16:creationId xmlns:a16="http://schemas.microsoft.com/office/drawing/2014/main" id="{ACC5CFD6-A5CA-E942-97A5-325CB67DC4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31" y="1734"/>
                  <a:ext cx="0" cy="204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" name="Line 129">
                  <a:extLst>
                    <a:ext uri="{FF2B5EF4-FFF2-40B4-BE49-F238E27FC236}">
                      <a16:creationId xmlns:a16="http://schemas.microsoft.com/office/drawing/2014/main" id="{B630708E-9BBE-7D43-ABC0-B6F39E7C7F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56" y="1736"/>
                  <a:ext cx="0" cy="197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" name="Line 130">
                  <a:extLst>
                    <a:ext uri="{FF2B5EF4-FFF2-40B4-BE49-F238E27FC236}">
                      <a16:creationId xmlns:a16="http://schemas.microsoft.com/office/drawing/2014/main" id="{19729557-3261-BC4B-9C61-8A356078BE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4" y="1736"/>
                  <a:ext cx="0" cy="205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8" name="Line 131">
                  <a:extLst>
                    <a:ext uri="{FF2B5EF4-FFF2-40B4-BE49-F238E27FC236}">
                      <a16:creationId xmlns:a16="http://schemas.microsoft.com/office/drawing/2014/main" id="{403BFA28-0343-CD49-BEA7-A56E2A87BF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1" y="1731"/>
                  <a:ext cx="0" cy="205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28" name="Oval 132">
              <a:extLst>
                <a:ext uri="{FF2B5EF4-FFF2-40B4-BE49-F238E27FC236}">
                  <a16:creationId xmlns:a16="http://schemas.microsoft.com/office/drawing/2014/main" id="{01FFAF39-D7E8-E04A-8FF9-7345A41CC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1678"/>
              <a:ext cx="65" cy="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9" name="Oval 133">
              <a:extLst>
                <a:ext uri="{FF2B5EF4-FFF2-40B4-BE49-F238E27FC236}">
                  <a16:creationId xmlns:a16="http://schemas.microsoft.com/office/drawing/2014/main" id="{B702D15A-CCCF-334A-9154-D8946EBE8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" y="1676"/>
              <a:ext cx="65" cy="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0" name="Oval 134">
              <a:extLst>
                <a:ext uri="{FF2B5EF4-FFF2-40B4-BE49-F238E27FC236}">
                  <a16:creationId xmlns:a16="http://schemas.microsoft.com/office/drawing/2014/main" id="{E3D86DAC-DBA1-9442-879C-EBFD659C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" y="1674"/>
              <a:ext cx="65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1" name="Oval 135">
              <a:extLst>
                <a:ext uri="{FF2B5EF4-FFF2-40B4-BE49-F238E27FC236}">
                  <a16:creationId xmlns:a16="http://schemas.microsoft.com/office/drawing/2014/main" id="{13FD94E4-CAC6-1549-87FE-CD116DBE1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" y="1682"/>
              <a:ext cx="65" cy="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32" name="Group 136">
              <a:extLst>
                <a:ext uri="{FF2B5EF4-FFF2-40B4-BE49-F238E27FC236}">
                  <a16:creationId xmlns:a16="http://schemas.microsoft.com/office/drawing/2014/main" id="{DAF9A2EC-C3AE-9540-9D2B-8CDCF55E4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" y="1589"/>
              <a:ext cx="265" cy="236"/>
              <a:chOff x="454" y="1859"/>
              <a:chExt cx="258" cy="281"/>
            </a:xfrm>
          </p:grpSpPr>
          <p:sp>
            <p:nvSpPr>
              <p:cNvPr id="261" name="WordArt 137">
                <a:extLst>
                  <a:ext uri="{FF2B5EF4-FFF2-40B4-BE49-F238E27FC236}">
                    <a16:creationId xmlns:a16="http://schemas.microsoft.com/office/drawing/2014/main" id="{F670C153-8FB2-3644-B414-FE36EFF3EE0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4" y="1859"/>
                <a:ext cx="172" cy="2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WordArt 138">
                <a:extLst>
                  <a:ext uri="{FF2B5EF4-FFF2-40B4-BE49-F238E27FC236}">
                    <a16:creationId xmlns:a16="http://schemas.microsoft.com/office/drawing/2014/main" id="{A2C8D801-F8B7-CE44-AE98-448B1A325B5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15" y="2007"/>
                <a:ext cx="97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3" name="WordArt 139">
              <a:extLst>
                <a:ext uri="{FF2B5EF4-FFF2-40B4-BE49-F238E27FC236}">
                  <a16:creationId xmlns:a16="http://schemas.microsoft.com/office/drawing/2014/main" id="{6EEF1FAC-B2A0-9348-A225-E42579A1EE4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98" y="1221"/>
              <a:ext cx="1559" cy="1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连续转动偏振片</a:t>
              </a:r>
            </a:p>
          </p:txBody>
        </p:sp>
        <p:grpSp>
          <p:nvGrpSpPr>
            <p:cNvPr id="234" name="Group 140">
              <a:extLst>
                <a:ext uri="{FF2B5EF4-FFF2-40B4-BE49-F238E27FC236}">
                  <a16:creationId xmlns:a16="http://schemas.microsoft.com/office/drawing/2014/main" id="{23E2054A-8C8D-1D4D-957D-621A27AEA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" y="1192"/>
              <a:ext cx="1362" cy="281"/>
              <a:chOff x="857" y="1339"/>
              <a:chExt cx="1525" cy="393"/>
            </a:xfrm>
          </p:grpSpPr>
          <p:sp>
            <p:nvSpPr>
              <p:cNvPr id="258" name="WordArt 141">
                <a:extLst>
                  <a:ext uri="{FF2B5EF4-FFF2-40B4-BE49-F238E27FC236}">
                    <a16:creationId xmlns:a16="http://schemas.microsoft.com/office/drawing/2014/main" id="{1D5A5F8B-4D1F-2842-948D-4CBA6A33649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81" y="1339"/>
                <a:ext cx="7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自然光</a:t>
                </a:r>
              </a:p>
            </p:txBody>
          </p:sp>
          <p:sp>
            <p:nvSpPr>
              <p:cNvPr id="259" name="WordArt 142">
                <a:extLst>
                  <a:ext uri="{FF2B5EF4-FFF2-40B4-BE49-F238E27FC236}">
                    <a16:creationId xmlns:a16="http://schemas.microsoft.com/office/drawing/2014/main" id="{FE72BEE1-A1E6-5A4A-B0BA-D05F48D2885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57" y="1564"/>
                <a:ext cx="7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偏振光</a:t>
                </a:r>
              </a:p>
            </p:txBody>
          </p:sp>
          <p:sp>
            <p:nvSpPr>
              <p:cNvPr id="260" name="WordArt 143">
                <a:extLst>
                  <a:ext uri="{FF2B5EF4-FFF2-40B4-BE49-F238E27FC236}">
                    <a16:creationId xmlns:a16="http://schemas.microsoft.com/office/drawing/2014/main" id="{1C27FEFC-B631-7A4A-9302-FFBA52A4AC7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03" y="1475"/>
                <a:ext cx="679" cy="14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混合</a:t>
                </a:r>
              </a:p>
            </p:txBody>
          </p:sp>
        </p:grpSp>
        <p:grpSp>
          <p:nvGrpSpPr>
            <p:cNvPr id="235" name="Group 146">
              <a:extLst>
                <a:ext uri="{FF2B5EF4-FFF2-40B4-BE49-F238E27FC236}">
                  <a16:creationId xmlns:a16="http://schemas.microsoft.com/office/drawing/2014/main" id="{699E1537-3B8B-AA41-A129-B69C85899C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5" y="1949"/>
              <a:ext cx="506" cy="191"/>
              <a:chOff x="4389" y="1485"/>
              <a:chExt cx="506" cy="223"/>
            </a:xfrm>
          </p:grpSpPr>
          <p:sp>
            <p:nvSpPr>
              <p:cNvPr id="256" name="WordArt 147">
                <a:extLst>
                  <a:ext uri="{FF2B5EF4-FFF2-40B4-BE49-F238E27FC236}">
                    <a16:creationId xmlns:a16="http://schemas.microsoft.com/office/drawing/2014/main" id="{86B10DD1-615E-9642-A83A-45BDDA61BC5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389" y="1485"/>
                <a:ext cx="165" cy="21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WordArt 148">
                <a:extLst>
                  <a:ext uri="{FF2B5EF4-FFF2-40B4-BE49-F238E27FC236}">
                    <a16:creationId xmlns:a16="http://schemas.microsoft.com/office/drawing/2014/main" id="{92D20C0A-B2B1-DC4A-8B54-E97553A9A90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57" y="1608"/>
                <a:ext cx="338" cy="1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max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6" name="Line 149">
              <a:extLst>
                <a:ext uri="{FF2B5EF4-FFF2-40B4-BE49-F238E27FC236}">
                  <a16:creationId xmlns:a16="http://schemas.microsoft.com/office/drawing/2014/main" id="{5185A4FE-4803-034F-8A0C-4ADF1FD80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2182"/>
              <a:ext cx="67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7" name="WordArt 150">
              <a:extLst>
                <a:ext uri="{FF2B5EF4-FFF2-40B4-BE49-F238E27FC236}">
                  <a16:creationId xmlns:a16="http://schemas.microsoft.com/office/drawing/2014/main" id="{20D9C7D4-8C73-F04C-B0D1-42CC3B6567D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53" y="2230"/>
              <a:ext cx="166" cy="18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8" name="WordArt 151">
              <a:extLst>
                <a:ext uri="{FF2B5EF4-FFF2-40B4-BE49-F238E27FC236}">
                  <a16:creationId xmlns:a16="http://schemas.microsoft.com/office/drawing/2014/main" id="{2F565841-F05A-F043-A0AE-7999C56D8C6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312" y="2297"/>
              <a:ext cx="338" cy="10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min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39" name="Group 152">
              <a:extLst>
                <a:ext uri="{FF2B5EF4-FFF2-40B4-BE49-F238E27FC236}">
                  <a16:creationId xmlns:a16="http://schemas.microsoft.com/office/drawing/2014/main" id="{CBF48870-C13C-2248-854F-40C0E1B43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1" y="2160"/>
              <a:ext cx="161" cy="60"/>
              <a:chOff x="1260" y="2371"/>
              <a:chExt cx="151" cy="53"/>
            </a:xfrm>
          </p:grpSpPr>
          <p:sp>
            <p:nvSpPr>
              <p:cNvPr id="254" name="Line 153">
                <a:extLst>
                  <a:ext uri="{FF2B5EF4-FFF2-40B4-BE49-F238E27FC236}">
                    <a16:creationId xmlns:a16="http://schemas.microsoft.com/office/drawing/2014/main" id="{D390D8C1-BA56-5B44-96B5-A20E52D15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154">
                <a:extLst>
                  <a:ext uri="{FF2B5EF4-FFF2-40B4-BE49-F238E27FC236}">
                    <a16:creationId xmlns:a16="http://schemas.microsoft.com/office/drawing/2014/main" id="{0A46EADB-58BD-E049-962D-D6235B36D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0" name="WordArt 167">
              <a:extLst>
                <a:ext uri="{FF2B5EF4-FFF2-40B4-BE49-F238E27FC236}">
                  <a16:creationId xmlns:a16="http://schemas.microsoft.com/office/drawing/2014/main" id="{5192B959-3573-AF4F-B825-B7FC9F2E08F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637695">
              <a:off x="5102" y="2077"/>
              <a:ext cx="186" cy="28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？</a:t>
              </a:r>
            </a:p>
          </p:txBody>
        </p:sp>
        <p:grpSp>
          <p:nvGrpSpPr>
            <p:cNvPr id="241" name="Group 157">
              <a:extLst>
                <a:ext uri="{FF2B5EF4-FFF2-40B4-BE49-F238E27FC236}">
                  <a16:creationId xmlns:a16="http://schemas.microsoft.com/office/drawing/2014/main" id="{BA7D40F0-C6B2-9843-A911-EF866326D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7" y="2404"/>
              <a:ext cx="221" cy="183"/>
              <a:chOff x="454" y="1859"/>
              <a:chExt cx="258" cy="281"/>
            </a:xfrm>
          </p:grpSpPr>
          <p:sp>
            <p:nvSpPr>
              <p:cNvPr id="252" name="WordArt 158">
                <a:extLst>
                  <a:ext uri="{FF2B5EF4-FFF2-40B4-BE49-F238E27FC236}">
                    <a16:creationId xmlns:a16="http://schemas.microsoft.com/office/drawing/2014/main" id="{01B0D104-D812-4141-8DB5-79848CAD2D8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4" y="1859"/>
                <a:ext cx="172" cy="2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WordArt 159">
                <a:extLst>
                  <a:ext uri="{FF2B5EF4-FFF2-40B4-BE49-F238E27FC236}">
                    <a16:creationId xmlns:a16="http://schemas.microsoft.com/office/drawing/2014/main" id="{F21E05C8-C1D0-7745-B2C2-9D1B124C669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15" y="2007"/>
                <a:ext cx="97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164">
              <a:extLst>
                <a:ext uri="{FF2B5EF4-FFF2-40B4-BE49-F238E27FC236}">
                  <a16:creationId xmlns:a16="http://schemas.microsoft.com/office/drawing/2014/main" id="{1E17B98B-3555-C244-BA19-5CE4E8922B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" y="2445"/>
              <a:ext cx="166" cy="85"/>
              <a:chOff x="1260" y="2371"/>
              <a:chExt cx="151" cy="53"/>
            </a:xfrm>
          </p:grpSpPr>
          <p:sp>
            <p:nvSpPr>
              <p:cNvPr id="250" name="Line 165">
                <a:extLst>
                  <a:ext uri="{FF2B5EF4-FFF2-40B4-BE49-F238E27FC236}">
                    <a16:creationId xmlns:a16="http://schemas.microsoft.com/office/drawing/2014/main" id="{F386B6E6-3D2C-264A-97CF-7DA936F53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Line 166">
                <a:extLst>
                  <a:ext uri="{FF2B5EF4-FFF2-40B4-BE49-F238E27FC236}">
                    <a16:creationId xmlns:a16="http://schemas.microsoft.com/office/drawing/2014/main" id="{291814BA-E285-E540-964C-55B9554F1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3" name="Group 280">
              <a:extLst>
                <a:ext uri="{FF2B5EF4-FFF2-40B4-BE49-F238E27FC236}">
                  <a16:creationId xmlns:a16="http://schemas.microsoft.com/office/drawing/2014/main" id="{F0474911-42B5-224A-A7EE-F71586F398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" y="2412"/>
              <a:ext cx="415" cy="168"/>
              <a:chOff x="1932" y="2586"/>
              <a:chExt cx="415" cy="195"/>
            </a:xfrm>
          </p:grpSpPr>
          <p:grpSp>
            <p:nvGrpSpPr>
              <p:cNvPr id="246" name="Group 161">
                <a:extLst>
                  <a:ext uri="{FF2B5EF4-FFF2-40B4-BE49-F238E27FC236}">
                    <a16:creationId xmlns:a16="http://schemas.microsoft.com/office/drawing/2014/main" id="{EDCA1F76-4FD9-F648-AD6E-45ED263C5B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8" y="2587"/>
                <a:ext cx="249" cy="194"/>
                <a:chOff x="1391" y="3011"/>
                <a:chExt cx="345" cy="337"/>
              </a:xfrm>
            </p:grpSpPr>
            <p:sp>
              <p:nvSpPr>
                <p:cNvPr id="248" name="WordArt 162">
                  <a:extLst>
                    <a:ext uri="{FF2B5EF4-FFF2-40B4-BE49-F238E27FC236}">
                      <a16:creationId xmlns:a16="http://schemas.microsoft.com/office/drawing/2014/main" id="{E6798310-F22E-1046-9DF1-5E11E5FA045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WordArt 163">
                  <a:extLst>
                    <a:ext uri="{FF2B5EF4-FFF2-40B4-BE49-F238E27FC236}">
                      <a16:creationId xmlns:a16="http://schemas.microsoft.com/office/drawing/2014/main" id="{3B1E92B9-D9A8-2D4B-9E01-4770FA78359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7" name="WordArt 245">
                <a:extLst>
                  <a:ext uri="{FF2B5EF4-FFF2-40B4-BE49-F238E27FC236}">
                    <a16:creationId xmlns:a16="http://schemas.microsoft.com/office/drawing/2014/main" id="{837E63C9-4899-C54B-A17C-B03961ECA6B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32" y="2586"/>
                <a:ext cx="112" cy="17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1" lang="zh-CN" altLang="en-US" sz="14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4" name="WordArt 250">
              <a:extLst>
                <a:ext uri="{FF2B5EF4-FFF2-40B4-BE49-F238E27FC236}">
                  <a16:creationId xmlns:a16="http://schemas.microsoft.com/office/drawing/2014/main" id="{9F68C5F4-E836-AA4E-91E8-EE314BCD4AE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5" y="2403"/>
              <a:ext cx="559" cy="15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已知</a:t>
              </a:r>
            </a:p>
          </p:txBody>
        </p:sp>
        <p:sp>
          <p:nvSpPr>
            <p:cNvPr id="245" name="WordArt 254">
              <a:extLst>
                <a:ext uri="{FF2B5EF4-FFF2-40B4-BE49-F238E27FC236}">
                  <a16:creationId xmlns:a16="http://schemas.microsoft.com/office/drawing/2014/main" id="{AE54FE4E-C135-2745-9919-5DF20A109E8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93" y="1541"/>
              <a:ext cx="374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问</a:t>
              </a:r>
            </a:p>
          </p:txBody>
        </p:sp>
      </p:grpSp>
      <p:grpSp>
        <p:nvGrpSpPr>
          <p:cNvPr id="293" name="Group 314">
            <a:extLst>
              <a:ext uri="{FF2B5EF4-FFF2-40B4-BE49-F238E27FC236}">
                <a16:creationId xmlns:a16="http://schemas.microsoft.com/office/drawing/2014/main" id="{5C5616A3-1328-414E-BEF7-DA2A9121B8B0}"/>
              </a:ext>
            </a:extLst>
          </p:cNvPr>
          <p:cNvGrpSpPr>
            <a:grpSpLocks/>
          </p:cNvGrpSpPr>
          <p:nvPr/>
        </p:nvGrpSpPr>
        <p:grpSpPr bwMode="auto">
          <a:xfrm>
            <a:off x="866646" y="5277690"/>
            <a:ext cx="3382962" cy="631825"/>
            <a:chOff x="625" y="3731"/>
            <a:chExt cx="2131" cy="398"/>
          </a:xfrm>
        </p:grpSpPr>
        <p:grpSp>
          <p:nvGrpSpPr>
            <p:cNvPr id="294" name="Group 309">
              <a:extLst>
                <a:ext uri="{FF2B5EF4-FFF2-40B4-BE49-F238E27FC236}">
                  <a16:creationId xmlns:a16="http://schemas.microsoft.com/office/drawing/2014/main" id="{2A5309EB-FE29-8A41-AE5D-871370EA1E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" y="3731"/>
              <a:ext cx="1558" cy="398"/>
              <a:chOff x="625" y="3731"/>
              <a:chExt cx="1558" cy="398"/>
            </a:xfrm>
          </p:grpSpPr>
          <p:grpSp>
            <p:nvGrpSpPr>
              <p:cNvPr id="302" name="Group 10">
                <a:extLst>
                  <a:ext uri="{FF2B5EF4-FFF2-40B4-BE49-F238E27FC236}">
                    <a16:creationId xmlns:a16="http://schemas.microsoft.com/office/drawing/2014/main" id="{953D5FC4-8B8B-4341-AFBC-8C023109D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5" y="3814"/>
                <a:ext cx="451" cy="192"/>
                <a:chOff x="549" y="3677"/>
                <a:chExt cx="506" cy="223"/>
              </a:xfrm>
            </p:grpSpPr>
            <p:sp>
              <p:nvSpPr>
                <p:cNvPr id="313" name="WordArt 11">
                  <a:extLst>
                    <a:ext uri="{FF2B5EF4-FFF2-40B4-BE49-F238E27FC236}">
                      <a16:creationId xmlns:a16="http://schemas.microsoft.com/office/drawing/2014/main" id="{288C3A39-E4FB-0848-926A-88FE42318B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9" y="3677"/>
                  <a:ext cx="165" cy="21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4" name="WordArt 12">
                  <a:extLst>
                    <a:ext uri="{FF2B5EF4-FFF2-40B4-BE49-F238E27FC236}">
                      <a16:creationId xmlns:a16="http://schemas.microsoft.com/office/drawing/2014/main" id="{ADEB46B4-1D11-614E-878A-B990093983C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7" y="3778"/>
                  <a:ext cx="338" cy="12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min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Group 13">
                <a:extLst>
                  <a:ext uri="{FF2B5EF4-FFF2-40B4-BE49-F238E27FC236}">
                    <a16:creationId xmlns:a16="http://schemas.microsoft.com/office/drawing/2014/main" id="{5213971E-5FAB-B649-9F56-CAB4F2FCDC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3893"/>
                <a:ext cx="194" cy="70"/>
                <a:chOff x="1260" y="2371"/>
                <a:chExt cx="151" cy="53"/>
              </a:xfrm>
            </p:grpSpPr>
            <p:sp>
              <p:nvSpPr>
                <p:cNvPr id="311" name="Line 14">
                  <a:extLst>
                    <a:ext uri="{FF2B5EF4-FFF2-40B4-BE49-F238E27FC236}">
                      <a16:creationId xmlns:a16="http://schemas.microsoft.com/office/drawing/2014/main" id="{B8B4075E-62E9-2845-B5E7-B6CC380986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2" name="Line 15">
                  <a:extLst>
                    <a:ext uri="{FF2B5EF4-FFF2-40B4-BE49-F238E27FC236}">
                      <a16:creationId xmlns:a16="http://schemas.microsoft.com/office/drawing/2014/main" id="{9E6EA4EC-9E5D-AA4B-86ED-3E22FC0564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4" name="Group 17">
                <a:extLst>
                  <a:ext uri="{FF2B5EF4-FFF2-40B4-BE49-F238E27FC236}">
                    <a16:creationId xmlns:a16="http://schemas.microsoft.com/office/drawing/2014/main" id="{12F62AD2-1DCE-B842-A2B1-B5F5CA9808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6" y="3731"/>
                <a:ext cx="244" cy="211"/>
                <a:chOff x="1504" y="592"/>
                <a:chExt cx="200" cy="156"/>
              </a:xfrm>
            </p:grpSpPr>
            <p:sp>
              <p:nvSpPr>
                <p:cNvPr id="308" name="Line 18">
                  <a:extLst>
                    <a:ext uri="{FF2B5EF4-FFF2-40B4-BE49-F238E27FC236}">
                      <a16:creationId xmlns:a16="http://schemas.microsoft.com/office/drawing/2014/main" id="{42BED23C-7D4A-1246-A61E-D49A9FEA1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04" y="748"/>
                  <a:ext cx="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" name="WordArt 19">
                  <a:extLst>
                    <a:ext uri="{FF2B5EF4-FFF2-40B4-BE49-F238E27FC236}">
                      <a16:creationId xmlns:a16="http://schemas.microsoft.com/office/drawing/2014/main" id="{D01D7B93-640D-2540-B536-DE103A4F81E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24" y="654"/>
                  <a:ext cx="58" cy="5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6523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800" b="0" i="1" u="none" strike="noStrike" kern="10" cap="none" spc="0" normalizeH="0" baseline="0" noProof="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</a:t>
                  </a:r>
                  <a:endParaRPr kumimoji="1" lang="zh-CN" altLang="en-US" sz="800" b="0" i="1" u="none" strike="noStrike" kern="10" cap="none" spc="0" normalizeH="0" baseline="0" noProof="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WordArt 20">
                  <a:extLst>
                    <a:ext uri="{FF2B5EF4-FFF2-40B4-BE49-F238E27FC236}">
                      <a16:creationId xmlns:a16="http://schemas.microsoft.com/office/drawing/2014/main" id="{ADDDF7AE-DD26-994C-A8DA-49A9E04F162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39" y="592"/>
                  <a:ext cx="105" cy="11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5" name="WordArt 21">
                <a:extLst>
                  <a:ext uri="{FF2B5EF4-FFF2-40B4-BE49-F238E27FC236}">
                    <a16:creationId xmlns:a16="http://schemas.microsoft.com/office/drawing/2014/main" id="{B708B23D-BF28-194E-A6F3-8AF97BDB002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5" y="3987"/>
                <a:ext cx="102" cy="14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1" lang="zh-CN" altLang="en-US" sz="14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WordArt 269">
                <a:extLst>
                  <a:ext uri="{FF2B5EF4-FFF2-40B4-BE49-F238E27FC236}">
                    <a16:creationId xmlns:a16="http://schemas.microsoft.com/office/drawing/2014/main" id="{C1099947-A071-E046-BEF6-616153AAF9C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865" y="3864"/>
                <a:ext cx="155" cy="14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WordArt 270">
                <a:extLst>
                  <a:ext uri="{FF2B5EF4-FFF2-40B4-BE49-F238E27FC236}">
                    <a16:creationId xmlns:a16="http://schemas.microsoft.com/office/drawing/2014/main" id="{B3674D84-B190-3847-9B51-12B498F89DB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076" y="3840"/>
                <a:ext cx="107" cy="19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1" lang="zh-CN" altLang="en-US" sz="14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5" name="Group 310">
              <a:extLst>
                <a:ext uri="{FF2B5EF4-FFF2-40B4-BE49-F238E27FC236}">
                  <a16:creationId xmlns:a16="http://schemas.microsoft.com/office/drawing/2014/main" id="{599D0339-AC53-474E-881D-462BAD0CF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" y="3849"/>
              <a:ext cx="477" cy="183"/>
              <a:chOff x="2279" y="3849"/>
              <a:chExt cx="477" cy="183"/>
            </a:xfrm>
          </p:grpSpPr>
          <p:grpSp>
            <p:nvGrpSpPr>
              <p:cNvPr id="296" name="Group 271">
                <a:extLst>
                  <a:ext uri="{FF2B5EF4-FFF2-40B4-BE49-F238E27FC236}">
                    <a16:creationId xmlns:a16="http://schemas.microsoft.com/office/drawing/2014/main" id="{8709EA7B-2050-6647-92EB-F980A9097A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9" y="3882"/>
                <a:ext cx="194" cy="70"/>
                <a:chOff x="1260" y="2371"/>
                <a:chExt cx="151" cy="53"/>
              </a:xfrm>
            </p:grpSpPr>
            <p:sp>
              <p:nvSpPr>
                <p:cNvPr id="300" name="Line 272">
                  <a:extLst>
                    <a:ext uri="{FF2B5EF4-FFF2-40B4-BE49-F238E27FC236}">
                      <a16:creationId xmlns:a16="http://schemas.microsoft.com/office/drawing/2014/main" id="{F72B0BCF-898F-BC48-B443-A3B1E727E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1" name="Line 273">
                  <a:extLst>
                    <a:ext uri="{FF2B5EF4-FFF2-40B4-BE49-F238E27FC236}">
                      <a16:creationId xmlns:a16="http://schemas.microsoft.com/office/drawing/2014/main" id="{258E820B-2661-064B-9C8D-375171E00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7" name="Group 274">
                <a:extLst>
                  <a:ext uri="{FF2B5EF4-FFF2-40B4-BE49-F238E27FC236}">
                    <a16:creationId xmlns:a16="http://schemas.microsoft.com/office/drawing/2014/main" id="{D88E7E33-A985-394D-BB85-DFF32D925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3" y="3849"/>
                <a:ext cx="193" cy="183"/>
                <a:chOff x="1391" y="3011"/>
                <a:chExt cx="345" cy="337"/>
              </a:xfrm>
            </p:grpSpPr>
            <p:sp>
              <p:nvSpPr>
                <p:cNvPr id="298" name="WordArt 275">
                  <a:extLst>
                    <a:ext uri="{FF2B5EF4-FFF2-40B4-BE49-F238E27FC236}">
                      <a16:creationId xmlns:a16="http://schemas.microsoft.com/office/drawing/2014/main" id="{33A5A9C5-0403-D74E-99BB-4E8B3AED803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WordArt 276">
                  <a:extLst>
                    <a:ext uri="{FF2B5EF4-FFF2-40B4-BE49-F238E27FC236}">
                      <a16:creationId xmlns:a16="http://schemas.microsoft.com/office/drawing/2014/main" id="{A6D0E7E7-10F7-4F47-BBAD-B9B294FC38D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315" name="Group 313">
            <a:extLst>
              <a:ext uri="{FF2B5EF4-FFF2-40B4-BE49-F238E27FC236}">
                <a16:creationId xmlns:a16="http://schemas.microsoft.com/office/drawing/2014/main" id="{BBE400E0-9AF1-3D4E-AD0C-F5CAA78D2320}"/>
              </a:ext>
            </a:extLst>
          </p:cNvPr>
          <p:cNvGrpSpPr>
            <a:grpSpLocks/>
          </p:cNvGrpSpPr>
          <p:nvPr/>
        </p:nvGrpSpPr>
        <p:grpSpPr bwMode="auto">
          <a:xfrm>
            <a:off x="72896" y="3887040"/>
            <a:ext cx="4832350" cy="1660525"/>
            <a:chOff x="125" y="2855"/>
            <a:chExt cx="3044" cy="1046"/>
          </a:xfrm>
        </p:grpSpPr>
        <p:grpSp>
          <p:nvGrpSpPr>
            <p:cNvPr id="316" name="Group 306">
              <a:extLst>
                <a:ext uri="{FF2B5EF4-FFF2-40B4-BE49-F238E27FC236}">
                  <a16:creationId xmlns:a16="http://schemas.microsoft.com/office/drawing/2014/main" id="{0D9B2F4F-66F0-F843-88D7-F0623A7B2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" y="2855"/>
              <a:ext cx="1572" cy="398"/>
              <a:chOff x="617" y="2855"/>
              <a:chExt cx="1572" cy="398"/>
            </a:xfrm>
          </p:grpSpPr>
          <p:grpSp>
            <p:nvGrpSpPr>
              <p:cNvPr id="341" name="Group 27">
                <a:extLst>
                  <a:ext uri="{FF2B5EF4-FFF2-40B4-BE49-F238E27FC236}">
                    <a16:creationId xmlns:a16="http://schemas.microsoft.com/office/drawing/2014/main" id="{01F7CBFB-8970-D44C-842A-63DA0E1DF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7" y="2887"/>
                <a:ext cx="483" cy="192"/>
                <a:chOff x="4389" y="1485"/>
                <a:chExt cx="506" cy="223"/>
              </a:xfrm>
            </p:grpSpPr>
            <p:sp>
              <p:nvSpPr>
                <p:cNvPr id="397" name="WordArt 28">
                  <a:extLst>
                    <a:ext uri="{FF2B5EF4-FFF2-40B4-BE49-F238E27FC236}">
                      <a16:creationId xmlns:a16="http://schemas.microsoft.com/office/drawing/2014/main" id="{A4C052B9-2D75-AE48-B360-C9A0D14C1B1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389" y="1485"/>
                  <a:ext cx="165" cy="21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WordArt 29">
                  <a:extLst>
                    <a:ext uri="{FF2B5EF4-FFF2-40B4-BE49-F238E27FC236}">
                      <a16:creationId xmlns:a16="http://schemas.microsoft.com/office/drawing/2014/main" id="{29DD687C-FCD2-7446-8E8C-57EB473B1CB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57" y="1608"/>
                  <a:ext cx="338" cy="10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max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2" name="Group 30">
                <a:extLst>
                  <a:ext uri="{FF2B5EF4-FFF2-40B4-BE49-F238E27FC236}">
                    <a16:creationId xmlns:a16="http://schemas.microsoft.com/office/drawing/2014/main" id="{64EB81C9-8651-5640-BF32-F06080B8E3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1" y="2990"/>
                <a:ext cx="194" cy="70"/>
                <a:chOff x="1260" y="2371"/>
                <a:chExt cx="151" cy="53"/>
              </a:xfrm>
            </p:grpSpPr>
            <p:sp>
              <p:nvSpPr>
                <p:cNvPr id="395" name="Line 31">
                  <a:extLst>
                    <a:ext uri="{FF2B5EF4-FFF2-40B4-BE49-F238E27FC236}">
                      <a16:creationId xmlns:a16="http://schemas.microsoft.com/office/drawing/2014/main" id="{AF3546AE-A539-2C43-8AC0-6A8A7857EC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6" name="Line 32">
                  <a:extLst>
                    <a:ext uri="{FF2B5EF4-FFF2-40B4-BE49-F238E27FC236}">
                      <a16:creationId xmlns:a16="http://schemas.microsoft.com/office/drawing/2014/main" id="{9F3C2BA8-D16D-A74A-9FF2-F6DBDECCF1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3" name="Group 34">
                <a:extLst>
                  <a:ext uri="{FF2B5EF4-FFF2-40B4-BE49-F238E27FC236}">
                    <a16:creationId xmlns:a16="http://schemas.microsoft.com/office/drawing/2014/main" id="{B81D7C61-D09A-7E4F-BC96-F49B1B874E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4" y="2855"/>
                <a:ext cx="244" cy="398"/>
                <a:chOff x="1448" y="3046"/>
                <a:chExt cx="244" cy="398"/>
              </a:xfrm>
            </p:grpSpPr>
            <p:grpSp>
              <p:nvGrpSpPr>
                <p:cNvPr id="348" name="Group 35">
                  <a:extLst>
                    <a:ext uri="{FF2B5EF4-FFF2-40B4-BE49-F238E27FC236}">
                      <a16:creationId xmlns:a16="http://schemas.microsoft.com/office/drawing/2014/main" id="{461C93CE-06A4-B946-938A-A3774B51AC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8" y="3046"/>
                  <a:ext cx="244" cy="211"/>
                  <a:chOff x="1504" y="592"/>
                  <a:chExt cx="200" cy="156"/>
                </a:xfrm>
              </p:grpSpPr>
              <p:sp>
                <p:nvSpPr>
                  <p:cNvPr id="350" name="Line 36">
                    <a:extLst>
                      <a:ext uri="{FF2B5EF4-FFF2-40B4-BE49-F238E27FC236}">
                        <a16:creationId xmlns:a16="http://schemas.microsoft.com/office/drawing/2014/main" id="{2E81AD54-BBE5-E24E-92B9-6CDDEE7F66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4" y="748"/>
                    <a:ext cx="2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1" name="WordArt 37">
                    <a:extLst>
                      <a:ext uri="{FF2B5EF4-FFF2-40B4-BE49-F238E27FC236}">
                        <a16:creationId xmlns:a16="http://schemas.microsoft.com/office/drawing/2014/main" id="{F7BA942E-36BE-CD41-A839-FD3E915F105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24" y="654"/>
                    <a:ext cx="58" cy="51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6523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800" b="0" i="1" u="none" strike="noStrike" kern="10" cap="none" spc="0" normalizeH="0" baseline="0" noProof="0">
                        <a:ln w="317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S</a:t>
                    </a:r>
                    <a:endParaRPr kumimoji="1" lang="zh-CN" altLang="en-US" sz="800" b="0" i="1" u="none" strike="noStrike" kern="10" cap="none" spc="0" normalizeH="0" baseline="0" noProof="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4" name="WordArt 38">
                    <a:extLst>
                      <a:ext uri="{FF2B5EF4-FFF2-40B4-BE49-F238E27FC236}">
                        <a16:creationId xmlns:a16="http://schemas.microsoft.com/office/drawing/2014/main" id="{9F8D7785-DAD0-8648-854C-ECA4D986B9D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39" y="592"/>
                    <a:ext cx="105" cy="114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1" u="none" strike="noStrike" kern="10" cap="none" spc="0" normalizeH="0" baseline="0" noProof="0">
                        <a:ln w="317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I</a:t>
                    </a:r>
                    <a:endParaRPr kumimoji="1" lang="zh-CN" altLang="en-US" sz="3600" b="1" i="1" u="none" strike="noStrike" kern="10" cap="none" spc="0" normalizeH="0" baseline="0" noProof="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49" name="WordArt 39">
                  <a:extLst>
                    <a:ext uri="{FF2B5EF4-FFF2-40B4-BE49-F238E27FC236}">
                      <a16:creationId xmlns:a16="http://schemas.microsoft.com/office/drawing/2014/main" id="{7BF084BE-87EB-5143-89FE-B2BB68C2226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07" y="3302"/>
                  <a:ext cx="102" cy="14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4" name="WordArt 40">
                <a:extLst>
                  <a:ext uri="{FF2B5EF4-FFF2-40B4-BE49-F238E27FC236}">
                    <a16:creationId xmlns:a16="http://schemas.microsoft.com/office/drawing/2014/main" id="{5A41DF52-C260-3C45-8910-EC2120127AE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800" y="2975"/>
                <a:ext cx="155" cy="14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345" name="Group 41">
                <a:extLst>
                  <a:ext uri="{FF2B5EF4-FFF2-40B4-BE49-F238E27FC236}">
                    <a16:creationId xmlns:a16="http://schemas.microsoft.com/office/drawing/2014/main" id="{8A718073-9B38-154E-903C-3406970B40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6" y="2958"/>
                <a:ext cx="193" cy="183"/>
                <a:chOff x="1391" y="3011"/>
                <a:chExt cx="345" cy="337"/>
              </a:xfrm>
            </p:grpSpPr>
            <p:sp>
              <p:nvSpPr>
                <p:cNvPr id="346" name="WordArt 42">
                  <a:extLst>
                    <a:ext uri="{FF2B5EF4-FFF2-40B4-BE49-F238E27FC236}">
                      <a16:creationId xmlns:a16="http://schemas.microsoft.com/office/drawing/2014/main" id="{F89A9B7E-2DE7-C244-8782-70C2D25F6C2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7" name="WordArt 43">
                  <a:extLst>
                    <a:ext uri="{FF2B5EF4-FFF2-40B4-BE49-F238E27FC236}">
                      <a16:creationId xmlns:a16="http://schemas.microsoft.com/office/drawing/2014/main" id="{B419B782-80FE-6049-A689-2769A682C11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317" name="Group 307">
              <a:extLst>
                <a:ext uri="{FF2B5EF4-FFF2-40B4-BE49-F238E27FC236}">
                  <a16:creationId xmlns:a16="http://schemas.microsoft.com/office/drawing/2014/main" id="{43E7BC75-2722-E642-8BE1-5822A27EBF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3" y="2930"/>
              <a:ext cx="876" cy="197"/>
              <a:chOff x="2293" y="2930"/>
              <a:chExt cx="876" cy="197"/>
            </a:xfrm>
          </p:grpSpPr>
          <p:grpSp>
            <p:nvGrpSpPr>
              <p:cNvPr id="331" name="Group 255">
                <a:extLst>
                  <a:ext uri="{FF2B5EF4-FFF2-40B4-BE49-F238E27FC236}">
                    <a16:creationId xmlns:a16="http://schemas.microsoft.com/office/drawing/2014/main" id="{E05C3098-85E3-F242-B85B-9E66D188E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3" y="2977"/>
                <a:ext cx="194" cy="70"/>
                <a:chOff x="1260" y="2371"/>
                <a:chExt cx="151" cy="53"/>
              </a:xfrm>
            </p:grpSpPr>
            <p:sp>
              <p:nvSpPr>
                <p:cNvPr id="339" name="Line 256">
                  <a:extLst>
                    <a:ext uri="{FF2B5EF4-FFF2-40B4-BE49-F238E27FC236}">
                      <a16:creationId xmlns:a16="http://schemas.microsoft.com/office/drawing/2014/main" id="{34ECE651-A41B-4047-B31D-B7371F6076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" name="Line 257">
                  <a:extLst>
                    <a:ext uri="{FF2B5EF4-FFF2-40B4-BE49-F238E27FC236}">
                      <a16:creationId xmlns:a16="http://schemas.microsoft.com/office/drawing/2014/main" id="{BEE000CB-67A8-E941-9269-3C6A32443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2" name="Group 258">
                <a:extLst>
                  <a:ext uri="{FF2B5EF4-FFF2-40B4-BE49-F238E27FC236}">
                    <a16:creationId xmlns:a16="http://schemas.microsoft.com/office/drawing/2014/main" id="{E47CAA36-35A7-454F-B12E-F90A3090A4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53" y="2944"/>
                <a:ext cx="193" cy="183"/>
                <a:chOff x="1391" y="3011"/>
                <a:chExt cx="345" cy="337"/>
              </a:xfrm>
            </p:grpSpPr>
            <p:sp>
              <p:nvSpPr>
                <p:cNvPr id="337" name="WordArt 259">
                  <a:extLst>
                    <a:ext uri="{FF2B5EF4-FFF2-40B4-BE49-F238E27FC236}">
                      <a16:creationId xmlns:a16="http://schemas.microsoft.com/office/drawing/2014/main" id="{617B8A91-2BB2-1540-87E2-0D67EDBDF7C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WordArt 260">
                  <a:extLst>
                    <a:ext uri="{FF2B5EF4-FFF2-40B4-BE49-F238E27FC236}">
                      <a16:creationId xmlns:a16="http://schemas.microsoft.com/office/drawing/2014/main" id="{7EBD93C8-8582-B443-98EC-8CFDD1A3A81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33" name="WordArt 261">
                <a:extLst>
                  <a:ext uri="{FF2B5EF4-FFF2-40B4-BE49-F238E27FC236}">
                    <a16:creationId xmlns:a16="http://schemas.microsoft.com/office/drawing/2014/main" id="{0D7CA778-7030-834C-AAAE-071C401DCCB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60" y="2930"/>
                <a:ext cx="155" cy="14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334" name="Group 262">
                <a:extLst>
                  <a:ext uri="{FF2B5EF4-FFF2-40B4-BE49-F238E27FC236}">
                    <a16:creationId xmlns:a16="http://schemas.microsoft.com/office/drawing/2014/main" id="{70BF59CC-4EE4-0F4A-B0B7-2FBF4FA2A0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938"/>
                <a:ext cx="193" cy="183"/>
                <a:chOff x="1391" y="3011"/>
                <a:chExt cx="345" cy="337"/>
              </a:xfrm>
            </p:grpSpPr>
            <p:sp>
              <p:nvSpPr>
                <p:cNvPr id="335" name="WordArt 263">
                  <a:extLst>
                    <a:ext uri="{FF2B5EF4-FFF2-40B4-BE49-F238E27FC236}">
                      <a16:creationId xmlns:a16="http://schemas.microsoft.com/office/drawing/2014/main" id="{54CAAB0E-97C6-794C-B710-8D2D4B0B969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WordArt 264">
                  <a:extLst>
                    <a:ext uri="{FF2B5EF4-FFF2-40B4-BE49-F238E27FC236}">
                      <a16:creationId xmlns:a16="http://schemas.microsoft.com/office/drawing/2014/main" id="{77F8A319-988F-284A-ABD2-14B7153EA2B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318" name="Group 265">
              <a:extLst>
                <a:ext uri="{FF2B5EF4-FFF2-40B4-BE49-F238E27FC236}">
                  <a16:creationId xmlns:a16="http://schemas.microsoft.com/office/drawing/2014/main" id="{76C93E20-2076-6145-9AD7-436C00F311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" y="3017"/>
              <a:ext cx="283" cy="884"/>
              <a:chOff x="152" y="1386"/>
              <a:chExt cx="288" cy="844"/>
            </a:xfrm>
          </p:grpSpPr>
          <p:sp>
            <p:nvSpPr>
              <p:cNvPr id="328" name="Rectangle 266" descr="栎木">
                <a:extLst>
                  <a:ext uri="{FF2B5EF4-FFF2-40B4-BE49-F238E27FC236}">
                    <a16:creationId xmlns:a16="http://schemas.microsoft.com/office/drawing/2014/main" id="{36FBD183-7B19-7D45-B783-09561BDA9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52" y="1386"/>
                <a:ext cx="288" cy="84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38100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980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WordArt 267">
                <a:extLst>
                  <a:ext uri="{FF2B5EF4-FFF2-40B4-BE49-F238E27FC236}">
                    <a16:creationId xmlns:a16="http://schemas.microsoft.com/office/drawing/2014/main" id="{888C1B4A-09FB-5743-BDDE-0E4A03B9B05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7" y="1504"/>
                <a:ext cx="328" cy="197"/>
              </a:xfrm>
              <a:prstGeom prst="rect">
                <a:avLst/>
              </a:prstGeom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 dirty="0">
                    <a:ln w="9525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28398" dir="1593903" algn="ctr" rotWithShape="0">
                        <a:srgbClr val="000000"/>
                      </a:outerShdw>
                    </a:effectLst>
                    <a:uLnTx/>
                    <a:uFillTx/>
                    <a:latin typeface="华文中宋" panose="02010600040101010101" pitchFamily="2" charset="-122"/>
                  </a:rPr>
                  <a:t>解法</a:t>
                </a:r>
              </a:p>
            </p:txBody>
          </p:sp>
          <p:sp>
            <p:nvSpPr>
              <p:cNvPr id="330" name="WordArt 268">
                <a:extLst>
                  <a:ext uri="{FF2B5EF4-FFF2-40B4-BE49-F238E27FC236}">
                    <a16:creationId xmlns:a16="http://schemas.microsoft.com/office/drawing/2014/main" id="{7FB2CA41-70CF-2944-BCFD-30765C7EB06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7" y="1887"/>
                <a:ext cx="324" cy="195"/>
              </a:xfrm>
              <a:prstGeom prst="rect">
                <a:avLst/>
              </a:prstGeom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28398" dir="1593903" algn="ctr" rotWithShape="0">
                        <a:srgbClr val="000000"/>
                      </a:outerShdw>
                    </a:effectLst>
                    <a:uLnTx/>
                    <a:uFillTx/>
                    <a:latin typeface="华文中宋" panose="02010600040101010101" pitchFamily="2" charset="-122"/>
                  </a:rPr>
                  <a:t>提要</a:t>
                </a:r>
              </a:p>
            </p:txBody>
          </p:sp>
        </p:grpSp>
        <p:grpSp>
          <p:nvGrpSpPr>
            <p:cNvPr id="319" name="Group 308">
              <a:extLst>
                <a:ext uri="{FF2B5EF4-FFF2-40B4-BE49-F238E27FC236}">
                  <a16:creationId xmlns:a16="http://schemas.microsoft.com/office/drawing/2014/main" id="{3BBEBE11-AF5C-5845-8C7E-004AB6F69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8" y="3352"/>
              <a:ext cx="685" cy="195"/>
              <a:chOff x="1238" y="3352"/>
              <a:chExt cx="685" cy="195"/>
            </a:xfrm>
          </p:grpSpPr>
          <p:grpSp>
            <p:nvGrpSpPr>
              <p:cNvPr id="320" name="Group 277">
                <a:extLst>
                  <a:ext uri="{FF2B5EF4-FFF2-40B4-BE49-F238E27FC236}">
                    <a16:creationId xmlns:a16="http://schemas.microsoft.com/office/drawing/2014/main" id="{EA92BF0B-4C54-A24A-8048-6AF89BE10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8" y="3417"/>
                <a:ext cx="194" cy="70"/>
                <a:chOff x="1260" y="2371"/>
                <a:chExt cx="151" cy="53"/>
              </a:xfrm>
            </p:grpSpPr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709B066B-58A4-1948-9AE4-42D096F996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DC657BE5-A68A-4642-B6B2-FB1F0C3E2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1" name="Group 294">
                <a:extLst>
                  <a:ext uri="{FF2B5EF4-FFF2-40B4-BE49-F238E27FC236}">
                    <a16:creationId xmlns:a16="http://schemas.microsoft.com/office/drawing/2014/main" id="{931F54C4-230E-1A4A-AE01-7F185D95AC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8" y="3352"/>
                <a:ext cx="415" cy="195"/>
                <a:chOff x="1508" y="3352"/>
                <a:chExt cx="415" cy="195"/>
              </a:xfrm>
            </p:grpSpPr>
            <p:grpSp>
              <p:nvGrpSpPr>
                <p:cNvPr id="322" name="Group 282">
                  <a:extLst>
                    <a:ext uri="{FF2B5EF4-FFF2-40B4-BE49-F238E27FC236}">
                      <a16:creationId xmlns:a16="http://schemas.microsoft.com/office/drawing/2014/main" id="{C56C7B9F-6C03-1749-A7E1-2F3B3FA3EF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4" y="3353"/>
                  <a:ext cx="249" cy="194"/>
                  <a:chOff x="1391" y="3011"/>
                  <a:chExt cx="345" cy="337"/>
                </a:xfrm>
              </p:grpSpPr>
              <p:sp>
                <p:nvSpPr>
                  <p:cNvPr id="324" name="WordArt 283">
                    <a:extLst>
                      <a:ext uri="{FF2B5EF4-FFF2-40B4-BE49-F238E27FC236}">
                        <a16:creationId xmlns:a16="http://schemas.microsoft.com/office/drawing/2014/main" id="{0648A7EB-DCBE-6345-BD96-FA74A6505F8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91" y="3011"/>
                    <a:ext cx="230" cy="312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1" u="none" strike="noStrike" kern="10" cap="none" spc="0" normalizeH="0" baseline="0" noProof="0">
                        <a:ln w="9525">
                          <a:solidFill>
                            <a:srgbClr val="3333CC"/>
                          </a:solidFill>
                          <a:round/>
                          <a:headEnd/>
                          <a:tailEnd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I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5" name="WordArt 284">
                    <a:extLst>
                      <a:ext uri="{FF2B5EF4-FFF2-40B4-BE49-F238E27FC236}">
                        <a16:creationId xmlns:a16="http://schemas.microsoft.com/office/drawing/2014/main" id="{BBC25E41-1328-6148-A57E-EB86A96C50E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36" y="3196"/>
                    <a:ext cx="100" cy="152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3333CC"/>
                          </a:solidFill>
                          <a:round/>
                          <a:headEnd/>
                          <a:tailEnd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23" name="WordArt 285">
                  <a:extLst>
                    <a:ext uri="{FF2B5EF4-FFF2-40B4-BE49-F238E27FC236}">
                      <a16:creationId xmlns:a16="http://schemas.microsoft.com/office/drawing/2014/main" id="{EA5155AC-D55E-284D-922E-B356663D874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08" y="3352"/>
                  <a:ext cx="112" cy="17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99" name="Group 315">
            <a:extLst>
              <a:ext uri="{FF2B5EF4-FFF2-40B4-BE49-F238E27FC236}">
                <a16:creationId xmlns:a16="http://schemas.microsoft.com/office/drawing/2014/main" id="{49755D7D-9BA0-2B48-81D8-41C76263E21D}"/>
              </a:ext>
            </a:extLst>
          </p:cNvPr>
          <p:cNvGrpSpPr>
            <a:grpSpLocks/>
          </p:cNvGrpSpPr>
          <p:nvPr/>
        </p:nvGrpSpPr>
        <p:grpSpPr bwMode="auto">
          <a:xfrm>
            <a:off x="4965571" y="3963240"/>
            <a:ext cx="3751262" cy="1706562"/>
            <a:chOff x="3207" y="2903"/>
            <a:chExt cx="2363" cy="1075"/>
          </a:xfrm>
        </p:grpSpPr>
        <p:sp>
          <p:nvSpPr>
            <p:cNvPr id="400" name="WordArt 78">
              <a:extLst>
                <a:ext uri="{FF2B5EF4-FFF2-40B4-BE49-F238E27FC236}">
                  <a16:creationId xmlns:a16="http://schemas.microsoft.com/office/drawing/2014/main" id="{E95F5877-F689-2649-A786-9F13F5EE8AD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93" y="2903"/>
              <a:ext cx="747" cy="14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解得</a:t>
              </a:r>
            </a:p>
          </p:txBody>
        </p:sp>
        <p:sp>
          <p:nvSpPr>
            <p:cNvPr id="401" name="AutoShape 288">
              <a:extLst>
                <a:ext uri="{FF2B5EF4-FFF2-40B4-BE49-F238E27FC236}">
                  <a16:creationId xmlns:a16="http://schemas.microsoft.com/office/drawing/2014/main" id="{39F591D9-7222-F646-97FE-C795AA57B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3021"/>
              <a:ext cx="314" cy="957"/>
            </a:xfrm>
            <a:prstGeom prst="rightBrace">
              <a:avLst>
                <a:gd name="adj1" fmla="val 25398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02" name="Group 303">
              <a:extLst>
                <a:ext uri="{FF2B5EF4-FFF2-40B4-BE49-F238E27FC236}">
                  <a16:creationId xmlns:a16="http://schemas.microsoft.com/office/drawing/2014/main" id="{A94700CE-4FE7-484B-B84F-C1E4E0D98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3" y="3248"/>
              <a:ext cx="1927" cy="576"/>
              <a:chOff x="3612" y="3225"/>
              <a:chExt cx="1927" cy="576"/>
            </a:xfrm>
          </p:grpSpPr>
          <p:grpSp>
            <p:nvGrpSpPr>
              <p:cNvPr id="403" name="Group 47">
                <a:extLst>
                  <a:ext uri="{FF2B5EF4-FFF2-40B4-BE49-F238E27FC236}">
                    <a16:creationId xmlns:a16="http://schemas.microsoft.com/office/drawing/2014/main" id="{E3F3E2ED-D2E4-A14C-B9FE-2F1D14A21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2" y="3225"/>
                <a:ext cx="474" cy="191"/>
                <a:chOff x="4389" y="1485"/>
                <a:chExt cx="506" cy="223"/>
              </a:xfrm>
            </p:grpSpPr>
            <p:sp>
              <p:nvSpPr>
                <p:cNvPr id="424" name="WordArt 48">
                  <a:extLst>
                    <a:ext uri="{FF2B5EF4-FFF2-40B4-BE49-F238E27FC236}">
                      <a16:creationId xmlns:a16="http://schemas.microsoft.com/office/drawing/2014/main" id="{FC5B9855-9200-4C49-BB95-2F0A8BBAAAA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389" y="1485"/>
                  <a:ext cx="165" cy="21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5" name="WordArt 49">
                  <a:extLst>
                    <a:ext uri="{FF2B5EF4-FFF2-40B4-BE49-F238E27FC236}">
                      <a16:creationId xmlns:a16="http://schemas.microsoft.com/office/drawing/2014/main" id="{CF9B9F1D-D828-9149-A44A-FD2F0E8494F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57" y="1608"/>
                  <a:ext cx="338" cy="10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max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4" name="Line 50">
                <a:extLst>
                  <a:ext uri="{FF2B5EF4-FFF2-40B4-BE49-F238E27FC236}">
                    <a16:creationId xmlns:a16="http://schemas.microsoft.com/office/drawing/2014/main" id="{F2FAD5F4-2D56-BE40-A122-06B52C07E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" y="3514"/>
                <a:ext cx="61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05" name="Group 51">
                <a:extLst>
                  <a:ext uri="{FF2B5EF4-FFF2-40B4-BE49-F238E27FC236}">
                    <a16:creationId xmlns:a16="http://schemas.microsoft.com/office/drawing/2014/main" id="{731A64D0-4C63-2B4E-9B47-70C5F098C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0" y="3575"/>
                <a:ext cx="484" cy="202"/>
                <a:chOff x="549" y="3677"/>
                <a:chExt cx="506" cy="223"/>
              </a:xfrm>
            </p:grpSpPr>
            <p:sp>
              <p:nvSpPr>
                <p:cNvPr id="422" name="WordArt 52">
                  <a:extLst>
                    <a:ext uri="{FF2B5EF4-FFF2-40B4-BE49-F238E27FC236}">
                      <a16:creationId xmlns:a16="http://schemas.microsoft.com/office/drawing/2014/main" id="{A551FB5A-99D6-034C-B765-C76DDB44DC9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9" y="3677"/>
                  <a:ext cx="165" cy="21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3" name="WordArt 53">
                  <a:extLst>
                    <a:ext uri="{FF2B5EF4-FFF2-40B4-BE49-F238E27FC236}">
                      <a16:creationId xmlns:a16="http://schemas.microsoft.com/office/drawing/2014/main" id="{2839E573-13F8-944D-9A54-4C87D162AAE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7" y="3778"/>
                  <a:ext cx="338" cy="12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min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Group 54">
                <a:extLst>
                  <a:ext uri="{FF2B5EF4-FFF2-40B4-BE49-F238E27FC236}">
                    <a16:creationId xmlns:a16="http://schemas.microsoft.com/office/drawing/2014/main" id="{38A97BE5-3CE1-DE43-B9FF-45CCE3EDB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1" y="3500"/>
                <a:ext cx="194" cy="70"/>
                <a:chOff x="1260" y="2371"/>
                <a:chExt cx="151" cy="53"/>
              </a:xfrm>
            </p:grpSpPr>
            <p:sp>
              <p:nvSpPr>
                <p:cNvPr id="420" name="Line 55">
                  <a:extLst>
                    <a:ext uri="{FF2B5EF4-FFF2-40B4-BE49-F238E27FC236}">
                      <a16:creationId xmlns:a16="http://schemas.microsoft.com/office/drawing/2014/main" id="{D731D904-2487-5A41-B153-651341D964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1" name="Line 56">
                  <a:extLst>
                    <a:ext uri="{FF2B5EF4-FFF2-40B4-BE49-F238E27FC236}">
                      <a16:creationId xmlns:a16="http://schemas.microsoft.com/office/drawing/2014/main" id="{10C81596-F83A-D243-8BDC-48DFAB27F3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07" name="WordArt 289">
                <a:extLst>
                  <a:ext uri="{FF2B5EF4-FFF2-40B4-BE49-F238E27FC236}">
                    <a16:creationId xmlns:a16="http://schemas.microsoft.com/office/drawing/2014/main" id="{0B09EA42-ACBA-8141-829A-F49B616BC74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364" y="3410"/>
                <a:ext cx="175" cy="22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1" lang="zh-CN" altLang="en-US" sz="14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08" name="Group 290">
                <a:extLst>
                  <a:ext uri="{FF2B5EF4-FFF2-40B4-BE49-F238E27FC236}">
                    <a16:creationId xmlns:a16="http://schemas.microsoft.com/office/drawing/2014/main" id="{1EC4C45F-B067-054C-AE71-D9E787B834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8" y="3489"/>
                <a:ext cx="194" cy="70"/>
                <a:chOff x="1260" y="2371"/>
                <a:chExt cx="151" cy="53"/>
              </a:xfrm>
            </p:grpSpPr>
            <p:sp>
              <p:nvSpPr>
                <p:cNvPr id="418" name="Line 291">
                  <a:extLst>
                    <a:ext uri="{FF2B5EF4-FFF2-40B4-BE49-F238E27FC236}">
                      <a16:creationId xmlns:a16="http://schemas.microsoft.com/office/drawing/2014/main" id="{15B3601A-05DF-EB47-8DA6-7F173F3048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9" name="Line 292">
                  <a:extLst>
                    <a:ext uri="{FF2B5EF4-FFF2-40B4-BE49-F238E27FC236}">
                      <a16:creationId xmlns:a16="http://schemas.microsoft.com/office/drawing/2014/main" id="{009A15BB-7D49-3A44-9C46-8A96A2BF4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09" name="Line 293">
                <a:extLst>
                  <a:ext uri="{FF2B5EF4-FFF2-40B4-BE49-F238E27FC236}">
                    <a16:creationId xmlns:a16="http://schemas.microsoft.com/office/drawing/2014/main" id="{2165C687-EFDC-7F4A-B692-40224301C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23" y="3526"/>
                <a:ext cx="505" cy="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10" name="Group 295">
                <a:extLst>
                  <a:ext uri="{FF2B5EF4-FFF2-40B4-BE49-F238E27FC236}">
                    <a16:creationId xmlns:a16="http://schemas.microsoft.com/office/drawing/2014/main" id="{5E8BE3FD-5C4D-B34E-A56F-3B98750E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6" y="3285"/>
                <a:ext cx="415" cy="195"/>
                <a:chOff x="1508" y="3352"/>
                <a:chExt cx="415" cy="195"/>
              </a:xfrm>
            </p:grpSpPr>
            <p:grpSp>
              <p:nvGrpSpPr>
                <p:cNvPr id="414" name="Group 296">
                  <a:extLst>
                    <a:ext uri="{FF2B5EF4-FFF2-40B4-BE49-F238E27FC236}">
                      <a16:creationId xmlns:a16="http://schemas.microsoft.com/office/drawing/2014/main" id="{7BFCC9AD-4A4D-D64C-9218-8F90821742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4" y="3353"/>
                  <a:ext cx="249" cy="194"/>
                  <a:chOff x="1391" y="3011"/>
                  <a:chExt cx="345" cy="337"/>
                </a:xfrm>
              </p:grpSpPr>
              <p:sp>
                <p:nvSpPr>
                  <p:cNvPr id="416" name="WordArt 297">
                    <a:extLst>
                      <a:ext uri="{FF2B5EF4-FFF2-40B4-BE49-F238E27FC236}">
                        <a16:creationId xmlns:a16="http://schemas.microsoft.com/office/drawing/2014/main" id="{E9CD4926-81D5-E043-AA9D-AA1BC24CADC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91" y="3011"/>
                    <a:ext cx="230" cy="312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1" u="none" strike="noStrike" kern="10" cap="none" spc="0" normalizeH="0" baseline="0" noProof="0">
                        <a:ln w="9525">
                          <a:solidFill>
                            <a:srgbClr val="3333CC"/>
                          </a:solidFill>
                          <a:round/>
                          <a:headEnd/>
                          <a:tailEnd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I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7" name="WordArt 298">
                    <a:extLst>
                      <a:ext uri="{FF2B5EF4-FFF2-40B4-BE49-F238E27FC236}">
                        <a16:creationId xmlns:a16="http://schemas.microsoft.com/office/drawing/2014/main" id="{C3570CE9-D564-9C41-A290-973025E46BD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36" y="3196"/>
                    <a:ext cx="100" cy="152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3333CC"/>
                          </a:solidFill>
                          <a:round/>
                          <a:headEnd/>
                          <a:tailEnd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415" name="WordArt 299">
                  <a:extLst>
                    <a:ext uri="{FF2B5EF4-FFF2-40B4-BE49-F238E27FC236}">
                      <a16:creationId xmlns:a16="http://schemas.microsoft.com/office/drawing/2014/main" id="{F8102A9F-7400-994A-B359-8A9F27E072E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08" y="3352"/>
                  <a:ext cx="112" cy="17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" name="Group 300">
                <a:extLst>
                  <a:ext uri="{FF2B5EF4-FFF2-40B4-BE49-F238E27FC236}">
                    <a16:creationId xmlns:a16="http://schemas.microsoft.com/office/drawing/2014/main" id="{7EE87BD3-48DD-B348-999F-A7CA8C888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8" y="3587"/>
                <a:ext cx="216" cy="214"/>
                <a:chOff x="1391" y="3011"/>
                <a:chExt cx="345" cy="337"/>
              </a:xfrm>
            </p:grpSpPr>
            <p:sp>
              <p:nvSpPr>
                <p:cNvPr id="412" name="WordArt 301">
                  <a:extLst>
                    <a:ext uri="{FF2B5EF4-FFF2-40B4-BE49-F238E27FC236}">
                      <a16:creationId xmlns:a16="http://schemas.microsoft.com/office/drawing/2014/main" id="{CDFF6F89-E544-B844-AFFF-477F04F6D4C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91" y="3011"/>
                  <a:ext cx="230" cy="31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1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3" name="WordArt 302">
                  <a:extLst>
                    <a:ext uri="{FF2B5EF4-FFF2-40B4-BE49-F238E27FC236}">
                      <a16:creationId xmlns:a16="http://schemas.microsoft.com/office/drawing/2014/main" id="{F951ED8F-2507-444C-AF29-FA17BFF274E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6" y="3196"/>
                  <a:ext cx="100" cy="15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3333CC"/>
                        </a:solidFill>
                        <a:round/>
                        <a:headEnd/>
                        <a:tailEnd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84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282">
            <a:extLst>
              <a:ext uri="{FF2B5EF4-FFF2-40B4-BE49-F238E27FC236}">
                <a16:creationId xmlns:a16="http://schemas.microsoft.com/office/drawing/2014/main" id="{7211D62D-E968-DE44-AF23-244054627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0"/>
            <a:ext cx="7772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作业选解</a:t>
            </a:r>
            <a:r>
              <a:rPr kumimoji="1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3</a:t>
            </a:r>
          </a:p>
        </p:txBody>
      </p:sp>
      <p:grpSp>
        <p:nvGrpSpPr>
          <p:cNvPr id="204" name="Group 272">
            <a:extLst>
              <a:ext uri="{FF2B5EF4-FFF2-40B4-BE49-F238E27FC236}">
                <a16:creationId xmlns:a16="http://schemas.microsoft.com/office/drawing/2014/main" id="{453F1298-3605-DA44-B8B4-BE1574F15E9D}"/>
              </a:ext>
            </a:extLst>
          </p:cNvPr>
          <p:cNvGrpSpPr>
            <a:grpSpLocks/>
          </p:cNvGrpSpPr>
          <p:nvPr/>
        </p:nvGrpSpPr>
        <p:grpSpPr bwMode="auto">
          <a:xfrm>
            <a:off x="1525588" y="361950"/>
            <a:ext cx="7070725" cy="1289050"/>
            <a:chOff x="992" y="228"/>
            <a:chExt cx="4454" cy="812"/>
          </a:xfrm>
        </p:grpSpPr>
        <p:sp>
          <p:nvSpPr>
            <p:cNvPr id="206" name="WordArt 11">
              <a:extLst>
                <a:ext uri="{FF2B5EF4-FFF2-40B4-BE49-F238E27FC236}">
                  <a16:creationId xmlns:a16="http://schemas.microsoft.com/office/drawing/2014/main" id="{747BBE57-5241-2946-997C-A72D221334A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83" y="242"/>
              <a:ext cx="3859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要使一束线偏振光通过偏振片后方向转过</a:t>
              </a:r>
            </a:p>
          </p:txBody>
        </p:sp>
        <p:grpSp>
          <p:nvGrpSpPr>
            <p:cNvPr id="207" name="Group 12">
              <a:extLst>
                <a:ext uri="{FF2B5EF4-FFF2-40B4-BE49-F238E27FC236}">
                  <a16:creationId xmlns:a16="http://schemas.microsoft.com/office/drawing/2014/main" id="{8BA1926F-ED6D-3D4D-BD79-F2AC8B47AF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4" y="228"/>
              <a:ext cx="227" cy="170"/>
              <a:chOff x="1927" y="2990"/>
              <a:chExt cx="227" cy="170"/>
            </a:xfrm>
          </p:grpSpPr>
          <p:sp>
            <p:nvSpPr>
              <p:cNvPr id="215" name="WordArt 13">
                <a:extLst>
                  <a:ext uri="{FF2B5EF4-FFF2-40B4-BE49-F238E27FC236}">
                    <a16:creationId xmlns:a16="http://schemas.microsoft.com/office/drawing/2014/main" id="{8DC31E97-F0BE-414D-9B4B-E77887A20C5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27" y="3026"/>
                <a:ext cx="181" cy="13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4931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90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FB812C82-5361-1C47-BE4D-FBA24B1E6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990"/>
                <a:ext cx="42" cy="4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8" name="WordArt 15">
              <a:extLst>
                <a:ext uri="{FF2B5EF4-FFF2-40B4-BE49-F238E27FC236}">
                  <a16:creationId xmlns:a16="http://schemas.microsoft.com/office/drawing/2014/main" id="{8AE469B3-8929-7F40-8047-B85BBA7145E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15" y="531"/>
              <a:ext cx="1923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至少需要让这束光通过</a:t>
              </a:r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DABAAE2C-7D37-8343-8779-CCAD34D56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" y="701"/>
              <a:ext cx="42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10" name="WordArt 17">
              <a:extLst>
                <a:ext uri="{FF2B5EF4-FFF2-40B4-BE49-F238E27FC236}">
                  <a16:creationId xmlns:a16="http://schemas.microsoft.com/office/drawing/2014/main" id="{F44874F4-889C-984E-9105-4085F624C20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411" y="323"/>
              <a:ext cx="35" cy="6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1" name="WordArt 18">
              <a:extLst>
                <a:ext uri="{FF2B5EF4-FFF2-40B4-BE49-F238E27FC236}">
                  <a16:creationId xmlns:a16="http://schemas.microsoft.com/office/drawing/2014/main" id="{E2CA68CA-DBFB-0A42-8EED-E2228EB90E7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72" y="536"/>
              <a:ext cx="1938" cy="1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几块偏振片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在此情况下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2" name="WordArt 19">
              <a:extLst>
                <a:ext uri="{FF2B5EF4-FFF2-40B4-BE49-F238E27FC236}">
                  <a16:creationId xmlns:a16="http://schemas.microsoft.com/office/drawing/2014/main" id="{6F96254B-1FE3-2A4E-9462-CD29D559173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992" y="859"/>
              <a:ext cx="2536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透射最大光强是原来光强的</a:t>
              </a:r>
            </a:p>
          </p:txBody>
        </p:sp>
        <p:sp>
          <p:nvSpPr>
            <p:cNvPr id="213" name="WordArt 24">
              <a:extLst>
                <a:ext uri="{FF2B5EF4-FFF2-40B4-BE49-F238E27FC236}">
                  <a16:creationId xmlns:a16="http://schemas.microsoft.com/office/drawing/2014/main" id="{D364ADC0-4F00-A045-842F-4BC567310D3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85" y="861"/>
              <a:ext cx="239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倍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4" name="Line 25">
              <a:extLst>
                <a:ext uri="{FF2B5EF4-FFF2-40B4-BE49-F238E27FC236}">
                  <a16:creationId xmlns:a16="http://schemas.microsoft.com/office/drawing/2014/main" id="{6D0622FE-6628-2D47-B6D6-702D01BDD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1031"/>
              <a:ext cx="42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217" name="Group 271">
            <a:extLst>
              <a:ext uri="{FF2B5EF4-FFF2-40B4-BE49-F238E27FC236}">
                <a16:creationId xmlns:a16="http://schemas.microsoft.com/office/drawing/2014/main" id="{A3CA590B-2E16-B14F-B09C-2488D518A050}"/>
              </a:ext>
            </a:extLst>
          </p:cNvPr>
          <p:cNvGrpSpPr>
            <a:grpSpLocks/>
          </p:cNvGrpSpPr>
          <p:nvPr/>
        </p:nvGrpSpPr>
        <p:grpSpPr bwMode="auto">
          <a:xfrm>
            <a:off x="341313" y="4440238"/>
            <a:ext cx="2071687" cy="2051050"/>
            <a:chOff x="121" y="2617"/>
            <a:chExt cx="1663" cy="1596"/>
          </a:xfrm>
        </p:grpSpPr>
        <p:sp>
          <p:nvSpPr>
            <p:cNvPr id="218" name="Line 27">
              <a:extLst>
                <a:ext uri="{FF2B5EF4-FFF2-40B4-BE49-F238E27FC236}">
                  <a16:creationId xmlns:a16="http://schemas.microsoft.com/office/drawing/2014/main" id="{6345E524-3F00-2741-A2AA-19EEB9908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" y="3411"/>
              <a:ext cx="153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19" name="Line 28">
              <a:extLst>
                <a:ext uri="{FF2B5EF4-FFF2-40B4-BE49-F238E27FC236}">
                  <a16:creationId xmlns:a16="http://schemas.microsoft.com/office/drawing/2014/main" id="{7D1A169B-9D0B-1344-A11B-6C3A305802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10857">
              <a:off x="121" y="3430"/>
              <a:ext cx="1534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0" name="Line 81">
              <a:extLst>
                <a:ext uri="{FF2B5EF4-FFF2-40B4-BE49-F238E27FC236}">
                  <a16:creationId xmlns:a16="http://schemas.microsoft.com/office/drawing/2014/main" id="{B7687ABE-8F23-774E-8428-B0341DCD5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" y="2617"/>
              <a:ext cx="0" cy="15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1" name="Line 82">
              <a:extLst>
                <a:ext uri="{FF2B5EF4-FFF2-40B4-BE49-F238E27FC236}">
                  <a16:creationId xmlns:a16="http://schemas.microsoft.com/office/drawing/2014/main" id="{1B73E122-747A-7F42-B5DF-C301CB3B5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037"/>
              <a:ext cx="3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2" name="Line 83">
              <a:extLst>
                <a:ext uri="{FF2B5EF4-FFF2-40B4-BE49-F238E27FC236}">
                  <a16:creationId xmlns:a16="http://schemas.microsoft.com/office/drawing/2014/main" id="{95240383-1434-BD48-83FC-286397EDF4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125" y="3221"/>
              <a:ext cx="3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23" name="Group 84">
              <a:extLst>
                <a:ext uri="{FF2B5EF4-FFF2-40B4-BE49-F238E27FC236}">
                  <a16:creationId xmlns:a16="http://schemas.microsoft.com/office/drawing/2014/main" id="{11089545-B616-CE46-B575-13EE961A5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1" y="2764"/>
              <a:ext cx="173" cy="165"/>
              <a:chOff x="2239" y="2791"/>
              <a:chExt cx="173" cy="165"/>
            </a:xfrm>
          </p:grpSpPr>
          <p:sp>
            <p:nvSpPr>
              <p:cNvPr id="236" name="WordArt 85">
                <a:extLst>
                  <a:ext uri="{FF2B5EF4-FFF2-40B4-BE49-F238E27FC236}">
                    <a16:creationId xmlns:a16="http://schemas.microsoft.com/office/drawing/2014/main" id="{88D9D83F-35B0-9147-8BAD-2B9060D29D4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39" y="2791"/>
                <a:ext cx="154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WordArt 86">
                <a:extLst>
                  <a:ext uri="{FF2B5EF4-FFF2-40B4-BE49-F238E27FC236}">
                    <a16:creationId xmlns:a16="http://schemas.microsoft.com/office/drawing/2014/main" id="{E93B6CD3-790B-284D-856F-A882F4157A1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43" y="2895"/>
                <a:ext cx="69" cy="6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4" name="Group 87">
              <a:extLst>
                <a:ext uri="{FF2B5EF4-FFF2-40B4-BE49-F238E27FC236}">
                  <a16:creationId xmlns:a16="http://schemas.microsoft.com/office/drawing/2014/main" id="{38C5C4D5-8E47-1A4E-ADB5-FA4F8D3659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6" y="3510"/>
              <a:ext cx="173" cy="165"/>
              <a:chOff x="3054" y="1323"/>
              <a:chExt cx="173" cy="165"/>
            </a:xfrm>
          </p:grpSpPr>
          <p:sp>
            <p:nvSpPr>
              <p:cNvPr id="234" name="WordArt 88">
                <a:extLst>
                  <a:ext uri="{FF2B5EF4-FFF2-40B4-BE49-F238E27FC236}">
                    <a16:creationId xmlns:a16="http://schemas.microsoft.com/office/drawing/2014/main" id="{FDCDD7EA-5BC1-9042-B556-8C914FFE485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54" y="1323"/>
                <a:ext cx="154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WordArt 89">
                <a:extLst>
                  <a:ext uri="{FF2B5EF4-FFF2-40B4-BE49-F238E27FC236}">
                    <a16:creationId xmlns:a16="http://schemas.microsoft.com/office/drawing/2014/main" id="{3836437D-72E5-D046-8AEF-D109F799B71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58" y="1427"/>
                <a:ext cx="69" cy="6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5" name="WordArt 90">
              <a:extLst>
                <a:ext uri="{FF2B5EF4-FFF2-40B4-BE49-F238E27FC236}">
                  <a16:creationId xmlns:a16="http://schemas.microsoft.com/office/drawing/2014/main" id="{FE67EDD2-8649-7B48-BCC3-D6B2136DBFC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956" y="3112"/>
              <a:ext cx="100" cy="10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1200" b="0" i="1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6" name="Arc 91">
              <a:extLst>
                <a:ext uri="{FF2B5EF4-FFF2-40B4-BE49-F238E27FC236}">
                  <a16:creationId xmlns:a16="http://schemas.microsoft.com/office/drawing/2014/main" id="{C7C6D593-F943-0D45-9C1B-44D56143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3281"/>
              <a:ext cx="100" cy="148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13890"/>
                <a:gd name="T1" fmla="*/ 1 h 21600"/>
                <a:gd name="T2" fmla="*/ 13890 w 13890"/>
                <a:gd name="T3" fmla="*/ 4876 h 21600"/>
                <a:gd name="T4" fmla="*/ 220 w 1389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90" h="21600" fill="none" extrusionOk="0">
                  <a:moveTo>
                    <a:pt x="0" y="1"/>
                  </a:moveTo>
                  <a:cubicBezTo>
                    <a:pt x="73" y="0"/>
                    <a:pt x="146" y="0"/>
                    <a:pt x="220" y="0"/>
                  </a:cubicBezTo>
                  <a:cubicBezTo>
                    <a:pt x="5202" y="0"/>
                    <a:pt x="10032" y="1722"/>
                    <a:pt x="13889" y="4876"/>
                  </a:cubicBezTo>
                </a:path>
                <a:path w="13890" h="21600" stroke="0" extrusionOk="0">
                  <a:moveTo>
                    <a:pt x="0" y="1"/>
                  </a:moveTo>
                  <a:cubicBezTo>
                    <a:pt x="73" y="0"/>
                    <a:pt x="146" y="0"/>
                    <a:pt x="220" y="0"/>
                  </a:cubicBezTo>
                  <a:cubicBezTo>
                    <a:pt x="5202" y="0"/>
                    <a:pt x="10032" y="1722"/>
                    <a:pt x="13889" y="4876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27" name="Arc 137">
              <a:extLst>
                <a:ext uri="{FF2B5EF4-FFF2-40B4-BE49-F238E27FC236}">
                  <a16:creationId xmlns:a16="http://schemas.microsoft.com/office/drawing/2014/main" id="{374F5F3E-298F-9946-B8E3-58EE034A6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3275"/>
              <a:ext cx="197" cy="146"/>
            </a:xfrm>
            <a:custGeom>
              <a:avLst/>
              <a:gdLst>
                <a:gd name="G0" fmla="+- 0 0 0"/>
                <a:gd name="G1" fmla="+- 16014 0 0"/>
                <a:gd name="G2" fmla="+- 21600 0 0"/>
                <a:gd name="T0" fmla="*/ 14495 w 21600"/>
                <a:gd name="T1" fmla="*/ 0 h 16827"/>
                <a:gd name="T2" fmla="*/ 21585 w 21600"/>
                <a:gd name="T3" fmla="*/ 16827 h 16827"/>
                <a:gd name="T4" fmla="*/ 0 w 21600"/>
                <a:gd name="T5" fmla="*/ 16014 h 1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827" fill="none" extrusionOk="0">
                  <a:moveTo>
                    <a:pt x="14495" y="-1"/>
                  </a:moveTo>
                  <a:cubicBezTo>
                    <a:pt x="19019" y="4094"/>
                    <a:pt x="21600" y="9912"/>
                    <a:pt x="21600" y="16014"/>
                  </a:cubicBezTo>
                  <a:cubicBezTo>
                    <a:pt x="21600" y="16285"/>
                    <a:pt x="21594" y="16556"/>
                    <a:pt x="21584" y="16826"/>
                  </a:cubicBezTo>
                </a:path>
                <a:path w="21600" h="16827" stroke="0" extrusionOk="0">
                  <a:moveTo>
                    <a:pt x="14495" y="-1"/>
                  </a:moveTo>
                  <a:cubicBezTo>
                    <a:pt x="19019" y="4094"/>
                    <a:pt x="21600" y="9912"/>
                    <a:pt x="21600" y="16014"/>
                  </a:cubicBezTo>
                  <a:cubicBezTo>
                    <a:pt x="21600" y="16285"/>
                    <a:pt x="21594" y="16556"/>
                    <a:pt x="21584" y="16826"/>
                  </a:cubicBezTo>
                  <a:lnTo>
                    <a:pt x="0" y="16014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28" name="Group 143">
              <a:extLst>
                <a:ext uri="{FF2B5EF4-FFF2-40B4-BE49-F238E27FC236}">
                  <a16:creationId xmlns:a16="http://schemas.microsoft.com/office/drawing/2014/main" id="{DE10FF8E-4C65-3A42-B53F-77690CB19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" y="3135"/>
              <a:ext cx="413" cy="134"/>
              <a:chOff x="1370" y="3081"/>
              <a:chExt cx="413" cy="134"/>
            </a:xfrm>
          </p:grpSpPr>
          <p:grpSp>
            <p:nvGrpSpPr>
              <p:cNvPr id="229" name="Group 138">
                <a:extLst>
                  <a:ext uri="{FF2B5EF4-FFF2-40B4-BE49-F238E27FC236}">
                    <a16:creationId xmlns:a16="http://schemas.microsoft.com/office/drawing/2014/main" id="{3695C7C9-BAD6-8C42-A0AD-57A2726C2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3081"/>
                <a:ext cx="180" cy="131"/>
                <a:chOff x="1927" y="2990"/>
                <a:chExt cx="227" cy="170"/>
              </a:xfrm>
            </p:grpSpPr>
            <p:sp>
              <p:nvSpPr>
                <p:cNvPr id="232" name="WordArt 139">
                  <a:extLst>
                    <a:ext uri="{FF2B5EF4-FFF2-40B4-BE49-F238E27FC236}">
                      <a16:creationId xmlns:a16="http://schemas.microsoft.com/office/drawing/2014/main" id="{79418502-FAA9-704E-A6BD-C937801970D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27" y="3026"/>
                  <a:ext cx="181" cy="13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4931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90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Oval 140">
                  <a:extLst>
                    <a:ext uri="{FF2B5EF4-FFF2-40B4-BE49-F238E27FC236}">
                      <a16:creationId xmlns:a16="http://schemas.microsoft.com/office/drawing/2014/main" id="{3BC18838-EC26-864B-A491-E77C6D7CD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2990"/>
                  <a:ext cx="42" cy="42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30" name="Line 141">
                <a:extLst>
                  <a:ext uri="{FF2B5EF4-FFF2-40B4-BE49-F238E27FC236}">
                    <a16:creationId xmlns:a16="http://schemas.microsoft.com/office/drawing/2014/main" id="{DAA66E1D-51CF-0C47-A19D-4B2C34FDD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9" y="3152"/>
                <a:ext cx="10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WordArt 142">
                <a:extLst>
                  <a:ext uri="{FF2B5EF4-FFF2-40B4-BE49-F238E27FC236}">
                    <a16:creationId xmlns:a16="http://schemas.microsoft.com/office/drawing/2014/main" id="{49F70F73-85D6-284B-8895-4A04357520B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83" y="3108"/>
                <a:ext cx="10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12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8" name="Group 277">
            <a:extLst>
              <a:ext uri="{FF2B5EF4-FFF2-40B4-BE49-F238E27FC236}">
                <a16:creationId xmlns:a16="http://schemas.microsoft.com/office/drawing/2014/main" id="{4B2A9753-7CEA-5346-969E-80F52D820BA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184400"/>
            <a:ext cx="8186737" cy="1995488"/>
            <a:chOff x="249" y="1376"/>
            <a:chExt cx="5157" cy="1257"/>
          </a:xfrm>
        </p:grpSpPr>
        <p:sp>
          <p:nvSpPr>
            <p:cNvPr id="239" name="Line 29">
              <a:extLst>
                <a:ext uri="{FF2B5EF4-FFF2-40B4-BE49-F238E27FC236}">
                  <a16:creationId xmlns:a16="http://schemas.microsoft.com/office/drawing/2014/main" id="{552EC0F1-C627-BD46-A64D-935B580E8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2040"/>
              <a:ext cx="115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0" name="Line 30">
              <a:extLst>
                <a:ext uri="{FF2B5EF4-FFF2-40B4-BE49-F238E27FC236}">
                  <a16:creationId xmlns:a16="http://schemas.microsoft.com/office/drawing/2014/main" id="{4ABC87B6-214E-8D43-8AB1-5F388143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" y="1877"/>
              <a:ext cx="0" cy="31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1" name="Line 31">
              <a:extLst>
                <a:ext uri="{FF2B5EF4-FFF2-40B4-BE49-F238E27FC236}">
                  <a16:creationId xmlns:a16="http://schemas.microsoft.com/office/drawing/2014/main" id="{08398447-36A1-5747-9AD3-472A5F1E4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1873"/>
              <a:ext cx="0" cy="31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2" name="Line 32">
              <a:extLst>
                <a:ext uri="{FF2B5EF4-FFF2-40B4-BE49-F238E27FC236}">
                  <a16:creationId xmlns:a16="http://schemas.microsoft.com/office/drawing/2014/main" id="{119F9D02-7CF6-8245-9B2E-BBE58F54C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" y="1869"/>
              <a:ext cx="0" cy="31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3" name="Line 45">
              <a:extLst>
                <a:ext uri="{FF2B5EF4-FFF2-40B4-BE49-F238E27FC236}">
                  <a16:creationId xmlns:a16="http://schemas.microsoft.com/office/drawing/2014/main" id="{76B5A525-7B45-0A46-A5EC-9AF90F7E1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044"/>
              <a:ext cx="120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44" name="Group 46">
              <a:extLst>
                <a:ext uri="{FF2B5EF4-FFF2-40B4-BE49-F238E27FC236}">
                  <a16:creationId xmlns:a16="http://schemas.microsoft.com/office/drawing/2014/main" id="{BE81F1DA-5616-F141-A50A-8E30C53B18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1677"/>
              <a:ext cx="173" cy="165"/>
              <a:chOff x="3054" y="1323"/>
              <a:chExt cx="173" cy="165"/>
            </a:xfrm>
          </p:grpSpPr>
          <p:sp>
            <p:nvSpPr>
              <p:cNvPr id="315" name="WordArt 47">
                <a:extLst>
                  <a:ext uri="{FF2B5EF4-FFF2-40B4-BE49-F238E27FC236}">
                    <a16:creationId xmlns:a16="http://schemas.microsoft.com/office/drawing/2014/main" id="{6DC1F006-6FAD-9E45-AE45-C44E2D48D0C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54" y="1323"/>
                <a:ext cx="154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WordArt 48">
                <a:extLst>
                  <a:ext uri="{FF2B5EF4-FFF2-40B4-BE49-F238E27FC236}">
                    <a16:creationId xmlns:a16="http://schemas.microsoft.com/office/drawing/2014/main" id="{4EA857B0-45B9-D449-BCF6-D008F2AC605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58" y="1427"/>
                <a:ext cx="69" cy="6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5" name="Oval 49">
              <a:extLst>
                <a:ext uri="{FF2B5EF4-FFF2-40B4-BE49-F238E27FC236}">
                  <a16:creationId xmlns:a16="http://schemas.microsoft.com/office/drawing/2014/main" id="{4222B849-3B00-0749-BD50-20BE3B306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59"/>
              <a:ext cx="468" cy="79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6" name="Oval 50">
              <a:extLst>
                <a:ext uri="{FF2B5EF4-FFF2-40B4-BE49-F238E27FC236}">
                  <a16:creationId xmlns:a16="http://schemas.microsoft.com/office/drawing/2014/main" id="{DF8A30D9-EE14-2A4A-BBE0-19F470B4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" y="1658"/>
              <a:ext cx="467" cy="79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7" name="Line 51">
              <a:extLst>
                <a:ext uri="{FF2B5EF4-FFF2-40B4-BE49-F238E27FC236}">
                  <a16:creationId xmlns:a16="http://schemas.microsoft.com/office/drawing/2014/main" id="{EBCE1445-D0AD-AA40-BE5E-3B1A3B9FF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1" y="1881"/>
              <a:ext cx="431" cy="32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8" name="Line 52">
              <a:extLst>
                <a:ext uri="{FF2B5EF4-FFF2-40B4-BE49-F238E27FC236}">
                  <a16:creationId xmlns:a16="http://schemas.microsoft.com/office/drawing/2014/main" id="{5C56FE44-2EAB-F84A-B58E-FC9CDB089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1" y="1802"/>
              <a:ext cx="687" cy="49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9" name="Line 53">
              <a:extLst>
                <a:ext uri="{FF2B5EF4-FFF2-40B4-BE49-F238E27FC236}">
                  <a16:creationId xmlns:a16="http://schemas.microsoft.com/office/drawing/2014/main" id="{90BCAAC5-F0B7-5645-A3BD-8C7504E1D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9" y="1763"/>
              <a:ext cx="371" cy="27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0" name="Line 54">
              <a:extLst>
                <a:ext uri="{FF2B5EF4-FFF2-40B4-BE49-F238E27FC236}">
                  <a16:creationId xmlns:a16="http://schemas.microsoft.com/office/drawing/2014/main" id="{C45B113C-7A53-4646-A16B-CD251F32F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" y="1683"/>
              <a:ext cx="293" cy="21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1" name="Line 55">
              <a:extLst>
                <a:ext uri="{FF2B5EF4-FFF2-40B4-BE49-F238E27FC236}">
                  <a16:creationId xmlns:a16="http://schemas.microsoft.com/office/drawing/2014/main" id="{498F4DD0-B919-5649-9D56-0EDAEEADB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1" y="2157"/>
              <a:ext cx="341" cy="2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2" name="Line 56">
              <a:extLst>
                <a:ext uri="{FF2B5EF4-FFF2-40B4-BE49-F238E27FC236}">
                  <a16:creationId xmlns:a16="http://schemas.microsoft.com/office/drawing/2014/main" id="{5C990AEA-F26B-864B-A38A-A48C87F21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5" y="2015"/>
              <a:ext cx="395" cy="28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3" name="Line 57">
              <a:extLst>
                <a:ext uri="{FF2B5EF4-FFF2-40B4-BE49-F238E27FC236}">
                  <a16:creationId xmlns:a16="http://schemas.microsoft.com/office/drawing/2014/main" id="{2E547F35-8FE6-464A-8F11-081317392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5" y="2030"/>
              <a:ext cx="220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4" name="Line 58">
              <a:extLst>
                <a:ext uri="{FF2B5EF4-FFF2-40B4-BE49-F238E27FC236}">
                  <a16:creationId xmlns:a16="http://schemas.microsoft.com/office/drawing/2014/main" id="{5BBAEF74-2CC5-DB49-BE92-9BF70C1EA1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8" y="1954"/>
              <a:ext cx="188" cy="1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5" name="Line 59">
              <a:extLst>
                <a:ext uri="{FF2B5EF4-FFF2-40B4-BE49-F238E27FC236}">
                  <a16:creationId xmlns:a16="http://schemas.microsoft.com/office/drawing/2014/main" id="{9506D583-5D45-FB4C-831C-3EF87ADBF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7" y="1955"/>
              <a:ext cx="188" cy="1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6" name="Line 60">
              <a:extLst>
                <a:ext uri="{FF2B5EF4-FFF2-40B4-BE49-F238E27FC236}">
                  <a16:creationId xmlns:a16="http://schemas.microsoft.com/office/drawing/2014/main" id="{E6C3C735-E7B3-9F44-B6E8-3A20F9A95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6" y="1955"/>
              <a:ext cx="188" cy="1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7" name="Oval 62">
              <a:extLst>
                <a:ext uri="{FF2B5EF4-FFF2-40B4-BE49-F238E27FC236}">
                  <a16:creationId xmlns:a16="http://schemas.microsoft.com/office/drawing/2014/main" id="{38C1E22E-4B4A-AB42-AAEC-84F38C25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653"/>
              <a:ext cx="470" cy="81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8" name="Oval 63">
              <a:extLst>
                <a:ext uri="{FF2B5EF4-FFF2-40B4-BE49-F238E27FC236}">
                  <a16:creationId xmlns:a16="http://schemas.microsoft.com/office/drawing/2014/main" id="{FC50ABBF-FDC1-7746-9D4D-D528C6C3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1653"/>
              <a:ext cx="471" cy="81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59" name="Line 64">
              <a:extLst>
                <a:ext uri="{FF2B5EF4-FFF2-40B4-BE49-F238E27FC236}">
                  <a16:creationId xmlns:a16="http://schemas.microsoft.com/office/drawing/2014/main" id="{FA2A516D-E76D-E643-8316-725034B0F5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2" y="2099"/>
              <a:ext cx="202" cy="36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0" name="Line 65">
              <a:extLst>
                <a:ext uri="{FF2B5EF4-FFF2-40B4-BE49-F238E27FC236}">
                  <a16:creationId xmlns:a16="http://schemas.microsoft.com/office/drawing/2014/main" id="{4791E17D-67A3-664A-B644-23D1600387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8" y="1703"/>
              <a:ext cx="310" cy="51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1" name="Line 66">
              <a:extLst>
                <a:ext uri="{FF2B5EF4-FFF2-40B4-BE49-F238E27FC236}">
                  <a16:creationId xmlns:a16="http://schemas.microsoft.com/office/drawing/2014/main" id="{EE359599-B12C-DD42-BF90-C530DE2C1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0" y="1654"/>
              <a:ext cx="214" cy="36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2" name="Line 67">
              <a:extLst>
                <a:ext uri="{FF2B5EF4-FFF2-40B4-BE49-F238E27FC236}">
                  <a16:creationId xmlns:a16="http://schemas.microsoft.com/office/drawing/2014/main" id="{BE19AD07-668A-C449-9623-10EE831DD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1772"/>
              <a:ext cx="345" cy="563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3" name="Line 68">
              <a:extLst>
                <a:ext uri="{FF2B5EF4-FFF2-40B4-BE49-F238E27FC236}">
                  <a16:creationId xmlns:a16="http://schemas.microsoft.com/office/drawing/2014/main" id="{57E6C57B-8597-DF40-ABDA-7D7D3B986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1" y="1916"/>
              <a:ext cx="298" cy="51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4" name="Line 69">
              <a:extLst>
                <a:ext uri="{FF2B5EF4-FFF2-40B4-BE49-F238E27FC236}">
                  <a16:creationId xmlns:a16="http://schemas.microsoft.com/office/drawing/2014/main" id="{A61F3621-3E20-574F-AFAE-CC2364758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2" y="1666"/>
              <a:ext cx="533" cy="839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65" name="Group 70">
              <a:extLst>
                <a:ext uri="{FF2B5EF4-FFF2-40B4-BE49-F238E27FC236}">
                  <a16:creationId xmlns:a16="http://schemas.microsoft.com/office/drawing/2014/main" id="{272A4CC7-F3A7-D14A-9C64-067EF76234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" y="1523"/>
              <a:ext cx="173" cy="165"/>
              <a:chOff x="2239" y="2791"/>
              <a:chExt cx="173" cy="165"/>
            </a:xfrm>
          </p:grpSpPr>
          <p:sp>
            <p:nvSpPr>
              <p:cNvPr id="313" name="WordArt 71">
                <a:extLst>
                  <a:ext uri="{FF2B5EF4-FFF2-40B4-BE49-F238E27FC236}">
                    <a16:creationId xmlns:a16="http://schemas.microsoft.com/office/drawing/2014/main" id="{979E2A89-8653-4A44-93D4-829341E71D7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39" y="2791"/>
                <a:ext cx="154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WordArt 72">
                <a:extLst>
                  <a:ext uri="{FF2B5EF4-FFF2-40B4-BE49-F238E27FC236}">
                    <a16:creationId xmlns:a16="http://schemas.microsoft.com/office/drawing/2014/main" id="{360A8C90-8739-C14B-B311-802654AFE1A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43" y="2895"/>
                <a:ext cx="69" cy="6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6" name="Line 73">
              <a:extLst>
                <a:ext uri="{FF2B5EF4-FFF2-40B4-BE49-F238E27FC236}">
                  <a16:creationId xmlns:a16="http://schemas.microsoft.com/office/drawing/2014/main" id="{1EC2EB29-E927-0C49-930D-5B4AAF418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9" y="1942"/>
              <a:ext cx="98" cy="1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7" name="Line 74">
              <a:extLst>
                <a:ext uri="{FF2B5EF4-FFF2-40B4-BE49-F238E27FC236}">
                  <a16:creationId xmlns:a16="http://schemas.microsoft.com/office/drawing/2014/main" id="{AFFC162E-9FCC-1743-9ED7-4F4A00962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1948"/>
              <a:ext cx="98" cy="1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8" name="Line 75">
              <a:extLst>
                <a:ext uri="{FF2B5EF4-FFF2-40B4-BE49-F238E27FC236}">
                  <a16:creationId xmlns:a16="http://schemas.microsoft.com/office/drawing/2014/main" id="{987393EF-916D-AB47-B76E-1EFAF2AE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2" y="1941"/>
              <a:ext cx="104" cy="1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69" name="Line 76">
              <a:extLst>
                <a:ext uri="{FF2B5EF4-FFF2-40B4-BE49-F238E27FC236}">
                  <a16:creationId xmlns:a16="http://schemas.microsoft.com/office/drawing/2014/main" id="{D973B4E4-5270-6E43-AA9C-4E76056CBA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0" y="1388"/>
              <a:ext cx="16" cy="12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70" name="Arc 77">
              <a:extLst>
                <a:ext uri="{FF2B5EF4-FFF2-40B4-BE49-F238E27FC236}">
                  <a16:creationId xmlns:a16="http://schemas.microsoft.com/office/drawing/2014/main" id="{FEC23EAF-2FB7-BF48-AE48-8847FAD29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1568"/>
              <a:ext cx="210" cy="17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71" name="WordArt 78">
              <a:extLst>
                <a:ext uri="{FF2B5EF4-FFF2-40B4-BE49-F238E27FC236}">
                  <a16:creationId xmlns:a16="http://schemas.microsoft.com/office/drawing/2014/main" id="{CDD74F64-B72F-364C-8D7D-C2AE93D0BDB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14" y="1427"/>
              <a:ext cx="100" cy="10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1200" b="0" i="1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72" name="Group 130">
              <a:extLst>
                <a:ext uri="{FF2B5EF4-FFF2-40B4-BE49-F238E27FC236}">
                  <a16:creationId xmlns:a16="http://schemas.microsoft.com/office/drawing/2014/main" id="{871117D0-6E46-384E-8AC7-94DB6349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" y="2186"/>
              <a:ext cx="632" cy="200"/>
              <a:chOff x="4580" y="3383"/>
              <a:chExt cx="772" cy="247"/>
            </a:xfrm>
          </p:grpSpPr>
          <p:sp>
            <p:nvSpPr>
              <p:cNvPr id="307" name="WordArt 92">
                <a:extLst>
                  <a:ext uri="{FF2B5EF4-FFF2-40B4-BE49-F238E27FC236}">
                    <a16:creationId xmlns:a16="http://schemas.microsoft.com/office/drawing/2014/main" id="{7D240140-0768-4248-ADDD-4DA70047CBB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16" y="3544"/>
                <a:ext cx="62" cy="8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WordArt 93">
                <a:extLst>
                  <a:ext uri="{FF2B5EF4-FFF2-40B4-BE49-F238E27FC236}">
                    <a16:creationId xmlns:a16="http://schemas.microsoft.com/office/drawing/2014/main" id="{FDD5C2A9-2999-9049-AE44-F6A303453F7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80" y="3438"/>
                <a:ext cx="137" cy="1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9" name="Group 97">
                <a:extLst>
                  <a:ext uri="{FF2B5EF4-FFF2-40B4-BE49-F238E27FC236}">
                    <a16:creationId xmlns:a16="http://schemas.microsoft.com/office/drawing/2014/main" id="{8FD3FEE8-25F0-DA46-873C-0AB49A0A9F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1" y="3383"/>
                <a:ext cx="521" cy="236"/>
                <a:chOff x="4964" y="402"/>
                <a:chExt cx="521" cy="236"/>
              </a:xfrm>
            </p:grpSpPr>
            <p:sp>
              <p:nvSpPr>
                <p:cNvPr id="310" name="WordArt 98">
                  <a:extLst>
                    <a:ext uri="{FF2B5EF4-FFF2-40B4-BE49-F238E27FC236}">
                      <a16:creationId xmlns:a16="http://schemas.microsoft.com/office/drawing/2014/main" id="{6D154FD2-5C07-DD4F-B00B-27288D94B26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64" y="503"/>
                  <a:ext cx="309" cy="13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cos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1" name="WordArt 99">
                  <a:extLst>
                    <a:ext uri="{FF2B5EF4-FFF2-40B4-BE49-F238E27FC236}">
                      <a16:creationId xmlns:a16="http://schemas.microsoft.com/office/drawing/2014/main" id="{ABEAB7EF-DC4F-4845-809A-E7A81668490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356" y="488"/>
                  <a:ext cx="129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2" name="WordArt 100">
                  <a:extLst>
                    <a:ext uri="{FF2B5EF4-FFF2-40B4-BE49-F238E27FC236}">
                      <a16:creationId xmlns:a16="http://schemas.microsoft.com/office/drawing/2014/main" id="{2A9C5021-9192-B34E-A3E8-DAA1B2F9552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76" y="402"/>
                  <a:ext cx="60" cy="8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73" name="Group 126">
              <a:extLst>
                <a:ext uri="{FF2B5EF4-FFF2-40B4-BE49-F238E27FC236}">
                  <a16:creationId xmlns:a16="http://schemas.microsoft.com/office/drawing/2014/main" id="{523173A9-4EAD-0C4D-82DC-B1790E91C1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" y="2267"/>
              <a:ext cx="190" cy="182"/>
              <a:chOff x="2111" y="675"/>
              <a:chExt cx="126" cy="120"/>
            </a:xfrm>
          </p:grpSpPr>
          <p:sp>
            <p:nvSpPr>
              <p:cNvPr id="305" name="WordArt 127">
                <a:extLst>
                  <a:ext uri="{FF2B5EF4-FFF2-40B4-BE49-F238E27FC236}">
                    <a16:creationId xmlns:a16="http://schemas.microsoft.com/office/drawing/2014/main" id="{3A94DF95-DEE7-8E49-AC8C-8F568B7E6B4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93" y="748"/>
                <a:ext cx="44" cy="4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6523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317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b="0" i="1" u="none" strike="noStrike" kern="10" cap="none" spc="0" normalizeH="0" baseline="0" noProof="0">
                  <a:ln w="317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WordArt 128">
                <a:extLst>
                  <a:ext uri="{FF2B5EF4-FFF2-40B4-BE49-F238E27FC236}">
                    <a16:creationId xmlns:a16="http://schemas.microsoft.com/office/drawing/2014/main" id="{3669A0CE-E11B-6C42-A950-26D1E103498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11" y="675"/>
                <a:ext cx="80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317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317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4" name="Line 131">
              <a:extLst>
                <a:ext uri="{FF2B5EF4-FFF2-40B4-BE49-F238E27FC236}">
                  <a16:creationId xmlns:a16="http://schemas.microsoft.com/office/drawing/2014/main" id="{B3A7973B-112D-2944-8088-0A544F3433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5" y="1623"/>
              <a:ext cx="533" cy="839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75" name="Group 132">
              <a:extLst>
                <a:ext uri="{FF2B5EF4-FFF2-40B4-BE49-F238E27FC236}">
                  <a16:creationId xmlns:a16="http://schemas.microsoft.com/office/drawing/2014/main" id="{98DC34E4-4ECE-5E4D-A4B0-53C413597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1418"/>
              <a:ext cx="157" cy="149"/>
              <a:chOff x="2239" y="2791"/>
              <a:chExt cx="173" cy="165"/>
            </a:xfrm>
          </p:grpSpPr>
          <p:sp>
            <p:nvSpPr>
              <p:cNvPr id="303" name="WordArt 133">
                <a:extLst>
                  <a:ext uri="{FF2B5EF4-FFF2-40B4-BE49-F238E27FC236}">
                    <a16:creationId xmlns:a16="http://schemas.microsoft.com/office/drawing/2014/main" id="{0241ACD6-B2B8-B041-A478-AD57D85888B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39" y="2791"/>
                <a:ext cx="154" cy="1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WordArt 134">
                <a:extLst>
                  <a:ext uri="{FF2B5EF4-FFF2-40B4-BE49-F238E27FC236}">
                    <a16:creationId xmlns:a16="http://schemas.microsoft.com/office/drawing/2014/main" id="{DB855890-70CB-CA47-8D6B-487E91860CA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43" y="2895"/>
                <a:ext cx="69" cy="6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6" name="Line 135">
              <a:extLst>
                <a:ext uri="{FF2B5EF4-FFF2-40B4-BE49-F238E27FC236}">
                  <a16:creationId xmlns:a16="http://schemas.microsoft.com/office/drawing/2014/main" id="{6F506B06-B0C7-864F-83E0-5CE34BE9C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1" y="1376"/>
              <a:ext cx="16" cy="12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77" name="Arc 136">
              <a:extLst>
                <a:ext uri="{FF2B5EF4-FFF2-40B4-BE49-F238E27FC236}">
                  <a16:creationId xmlns:a16="http://schemas.microsoft.com/office/drawing/2014/main" id="{D93CA17A-7981-514B-92F0-3F664972E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1839"/>
              <a:ext cx="189" cy="122"/>
            </a:xfrm>
            <a:custGeom>
              <a:avLst/>
              <a:gdLst>
                <a:gd name="G0" fmla="+- 0 0 0"/>
                <a:gd name="G1" fmla="+- 14128 0 0"/>
                <a:gd name="G2" fmla="+- 21600 0 0"/>
                <a:gd name="T0" fmla="*/ 16339 w 20786"/>
                <a:gd name="T1" fmla="*/ 0 h 14128"/>
                <a:gd name="T2" fmla="*/ 20786 w 20786"/>
                <a:gd name="T3" fmla="*/ 8254 h 14128"/>
                <a:gd name="T4" fmla="*/ 0 w 20786"/>
                <a:gd name="T5" fmla="*/ 14128 h 14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86" h="14128" fill="none" extrusionOk="0">
                  <a:moveTo>
                    <a:pt x="16338" y="0"/>
                  </a:moveTo>
                  <a:cubicBezTo>
                    <a:pt x="18407" y="2392"/>
                    <a:pt x="19925" y="5210"/>
                    <a:pt x="20785" y="8254"/>
                  </a:cubicBezTo>
                </a:path>
                <a:path w="20786" h="14128" stroke="0" extrusionOk="0">
                  <a:moveTo>
                    <a:pt x="16338" y="0"/>
                  </a:moveTo>
                  <a:cubicBezTo>
                    <a:pt x="18407" y="2392"/>
                    <a:pt x="19925" y="5210"/>
                    <a:pt x="20785" y="8254"/>
                  </a:cubicBezTo>
                  <a:lnTo>
                    <a:pt x="0" y="14128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78" name="Group 144">
              <a:extLst>
                <a:ext uri="{FF2B5EF4-FFF2-40B4-BE49-F238E27FC236}">
                  <a16:creationId xmlns:a16="http://schemas.microsoft.com/office/drawing/2014/main" id="{33CF7314-2580-3B4D-83D2-2CD5E438D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4" y="2220"/>
              <a:ext cx="632" cy="200"/>
              <a:chOff x="4580" y="3383"/>
              <a:chExt cx="772" cy="247"/>
            </a:xfrm>
          </p:grpSpPr>
          <p:sp>
            <p:nvSpPr>
              <p:cNvPr id="297" name="WordArt 145">
                <a:extLst>
                  <a:ext uri="{FF2B5EF4-FFF2-40B4-BE49-F238E27FC236}">
                    <a16:creationId xmlns:a16="http://schemas.microsoft.com/office/drawing/2014/main" id="{E3C307E2-417E-CD45-86B9-E4EC5121F8E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16" y="3544"/>
                <a:ext cx="62" cy="8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WordArt 146">
                <a:extLst>
                  <a:ext uri="{FF2B5EF4-FFF2-40B4-BE49-F238E27FC236}">
                    <a16:creationId xmlns:a16="http://schemas.microsoft.com/office/drawing/2014/main" id="{D7461DE7-A498-2244-A44F-D8A1E00F1EB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80" y="3438"/>
                <a:ext cx="137" cy="1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9" name="Group 147">
                <a:extLst>
                  <a:ext uri="{FF2B5EF4-FFF2-40B4-BE49-F238E27FC236}">
                    <a16:creationId xmlns:a16="http://schemas.microsoft.com/office/drawing/2014/main" id="{D4109C0C-1AC6-BA45-92BB-2BDA5F42C5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1" y="3383"/>
                <a:ext cx="521" cy="236"/>
                <a:chOff x="4964" y="402"/>
                <a:chExt cx="521" cy="236"/>
              </a:xfrm>
            </p:grpSpPr>
            <p:sp>
              <p:nvSpPr>
                <p:cNvPr id="300" name="WordArt 148">
                  <a:extLst>
                    <a:ext uri="{FF2B5EF4-FFF2-40B4-BE49-F238E27FC236}">
                      <a16:creationId xmlns:a16="http://schemas.microsoft.com/office/drawing/2014/main" id="{AB536158-AD23-8E47-91F3-AEC93747F65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64" y="503"/>
                  <a:ext cx="309" cy="131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cos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WordArt 149">
                  <a:extLst>
                    <a:ext uri="{FF2B5EF4-FFF2-40B4-BE49-F238E27FC236}">
                      <a16:creationId xmlns:a16="http://schemas.microsoft.com/office/drawing/2014/main" id="{99096AFE-55EC-454C-A6A6-FA5F4284614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356" y="488"/>
                  <a:ext cx="129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rPr>
                    <a:t>a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2" name="WordArt 150">
                  <a:extLst>
                    <a:ext uri="{FF2B5EF4-FFF2-40B4-BE49-F238E27FC236}">
                      <a16:creationId xmlns:a16="http://schemas.microsoft.com/office/drawing/2014/main" id="{9F3AF53B-D9DB-4544-8E6C-1186D51EB20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76" y="402"/>
                  <a:ext cx="60" cy="82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79" name="WordArt 155">
              <a:extLst>
                <a:ext uri="{FF2B5EF4-FFF2-40B4-BE49-F238E27FC236}">
                  <a16:creationId xmlns:a16="http://schemas.microsoft.com/office/drawing/2014/main" id="{12C01614-F625-FF45-A889-E6D33F56148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26" y="2298"/>
              <a:ext cx="253" cy="10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cos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0" name="WordArt 157">
              <a:extLst>
                <a:ext uri="{FF2B5EF4-FFF2-40B4-BE49-F238E27FC236}">
                  <a16:creationId xmlns:a16="http://schemas.microsoft.com/office/drawing/2014/main" id="{B62DD0D4-A514-884F-8471-D95FCF38281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82" y="2216"/>
              <a:ext cx="49" cy="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1" name="WordArt 159">
              <a:extLst>
                <a:ext uri="{FF2B5EF4-FFF2-40B4-BE49-F238E27FC236}">
                  <a16:creationId xmlns:a16="http://schemas.microsoft.com/office/drawing/2014/main" id="{BA04D861-6023-3042-8E02-C47F07E15EE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842" y="2280"/>
              <a:ext cx="43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2" name="WordArt 160">
              <a:extLst>
                <a:ext uri="{FF2B5EF4-FFF2-40B4-BE49-F238E27FC236}">
                  <a16:creationId xmlns:a16="http://schemas.microsoft.com/office/drawing/2014/main" id="{0137FFF2-5F51-6545-81E2-717CB379EBC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flipH="1">
              <a:off x="5363" y="2277"/>
              <a:ext cx="43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83" name="Group 161">
              <a:extLst>
                <a:ext uri="{FF2B5EF4-FFF2-40B4-BE49-F238E27FC236}">
                  <a16:creationId xmlns:a16="http://schemas.microsoft.com/office/drawing/2014/main" id="{6B171BA7-D20E-8D4A-8A86-C4A24A35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7" y="2274"/>
              <a:ext cx="413" cy="134"/>
              <a:chOff x="1370" y="3081"/>
              <a:chExt cx="413" cy="134"/>
            </a:xfrm>
          </p:grpSpPr>
          <p:grpSp>
            <p:nvGrpSpPr>
              <p:cNvPr id="292" name="Group 162">
                <a:extLst>
                  <a:ext uri="{FF2B5EF4-FFF2-40B4-BE49-F238E27FC236}">
                    <a16:creationId xmlns:a16="http://schemas.microsoft.com/office/drawing/2014/main" id="{766B1EBA-9ECE-AC45-8A32-07D21927E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3081"/>
                <a:ext cx="180" cy="131"/>
                <a:chOff x="1927" y="2990"/>
                <a:chExt cx="227" cy="170"/>
              </a:xfrm>
            </p:grpSpPr>
            <p:sp>
              <p:nvSpPr>
                <p:cNvPr id="295" name="WordArt 163">
                  <a:extLst>
                    <a:ext uri="{FF2B5EF4-FFF2-40B4-BE49-F238E27FC236}">
                      <a16:creationId xmlns:a16="http://schemas.microsoft.com/office/drawing/2014/main" id="{56C69B1D-8D2D-B84A-A656-DFA38D322BF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27" y="3026"/>
                  <a:ext cx="181" cy="13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4931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90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Oval 164">
                  <a:extLst>
                    <a:ext uri="{FF2B5EF4-FFF2-40B4-BE49-F238E27FC236}">
                      <a16:creationId xmlns:a16="http://schemas.microsoft.com/office/drawing/2014/main" id="{72D86A32-18FE-EC40-84BC-B5C622667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2990"/>
                  <a:ext cx="42" cy="42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93" name="Line 165">
                <a:extLst>
                  <a:ext uri="{FF2B5EF4-FFF2-40B4-BE49-F238E27FC236}">
                    <a16:creationId xmlns:a16="http://schemas.microsoft.com/office/drawing/2014/main" id="{7A60929D-5714-8543-8101-1128426E7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9" y="3152"/>
                <a:ext cx="10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WordArt 166">
                <a:extLst>
                  <a:ext uri="{FF2B5EF4-FFF2-40B4-BE49-F238E27FC236}">
                    <a16:creationId xmlns:a16="http://schemas.microsoft.com/office/drawing/2014/main" id="{B261AA14-A527-3747-8B56-618293FF489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83" y="3108"/>
                <a:ext cx="10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12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4" name="Group 167">
              <a:extLst>
                <a:ext uri="{FF2B5EF4-FFF2-40B4-BE49-F238E27FC236}">
                  <a16:creationId xmlns:a16="http://schemas.microsoft.com/office/drawing/2014/main" id="{EC1E9838-5725-7740-B812-DB69918AA4E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6" y="2257"/>
              <a:ext cx="53" cy="158"/>
              <a:chOff x="2928" y="3216"/>
              <a:chExt cx="48" cy="240"/>
            </a:xfrm>
          </p:grpSpPr>
          <p:sp>
            <p:nvSpPr>
              <p:cNvPr id="290" name="Line 168">
                <a:extLst>
                  <a:ext uri="{FF2B5EF4-FFF2-40B4-BE49-F238E27FC236}">
                    <a16:creationId xmlns:a16="http://schemas.microsoft.com/office/drawing/2014/main" id="{46E08069-48B0-994E-8D24-19D85CC8B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Line 169">
                <a:extLst>
                  <a:ext uri="{FF2B5EF4-FFF2-40B4-BE49-F238E27FC236}">
                    <a16:creationId xmlns:a16="http://schemas.microsoft.com/office/drawing/2014/main" id="{47112F1D-F013-3249-970D-6EC535486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5" name="WordArt 170">
              <a:extLst>
                <a:ext uri="{FF2B5EF4-FFF2-40B4-BE49-F238E27FC236}">
                  <a16:creationId xmlns:a16="http://schemas.microsoft.com/office/drawing/2014/main" id="{7EED7455-87A3-0B44-909E-E7A3878CA36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27" y="2232"/>
              <a:ext cx="137" cy="17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" name="Line 171">
              <a:extLst>
                <a:ext uri="{FF2B5EF4-FFF2-40B4-BE49-F238E27FC236}">
                  <a16:creationId xmlns:a16="http://schemas.microsoft.com/office/drawing/2014/main" id="{CD5D560A-C497-3443-AE20-86ED03286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0" y="1944"/>
              <a:ext cx="98" cy="1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7" name="Line 172">
              <a:extLst>
                <a:ext uri="{FF2B5EF4-FFF2-40B4-BE49-F238E27FC236}">
                  <a16:creationId xmlns:a16="http://schemas.microsoft.com/office/drawing/2014/main" id="{7B7111C3-2FB2-7A4B-A2C6-4B01AF3FC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6" y="1948"/>
              <a:ext cx="98" cy="1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8" name="Line 173">
              <a:extLst>
                <a:ext uri="{FF2B5EF4-FFF2-40B4-BE49-F238E27FC236}">
                  <a16:creationId xmlns:a16="http://schemas.microsoft.com/office/drawing/2014/main" id="{DE6DF196-009F-514A-93FE-37A824630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1966"/>
              <a:ext cx="188" cy="1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9" name="Line 174">
              <a:extLst>
                <a:ext uri="{FF2B5EF4-FFF2-40B4-BE49-F238E27FC236}">
                  <a16:creationId xmlns:a16="http://schemas.microsoft.com/office/drawing/2014/main" id="{EF03A274-2156-6A4B-B95D-F58BA5289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8" y="1945"/>
              <a:ext cx="188" cy="1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317" name="Group 273">
            <a:extLst>
              <a:ext uri="{FF2B5EF4-FFF2-40B4-BE49-F238E27FC236}">
                <a16:creationId xmlns:a16="http://schemas.microsoft.com/office/drawing/2014/main" id="{77FB0AF2-2520-BF49-A9A3-60074091EB07}"/>
              </a:ext>
            </a:extLst>
          </p:cNvPr>
          <p:cNvGrpSpPr>
            <a:grpSpLocks/>
          </p:cNvGrpSpPr>
          <p:nvPr/>
        </p:nvGrpSpPr>
        <p:grpSpPr bwMode="auto">
          <a:xfrm>
            <a:off x="5746750" y="4092575"/>
            <a:ext cx="2235200" cy="323850"/>
            <a:chOff x="3620" y="2578"/>
            <a:chExt cx="1408" cy="204"/>
          </a:xfrm>
        </p:grpSpPr>
        <p:grpSp>
          <p:nvGrpSpPr>
            <p:cNvPr id="318" name="Group 176">
              <a:extLst>
                <a:ext uri="{FF2B5EF4-FFF2-40B4-BE49-F238E27FC236}">
                  <a16:creationId xmlns:a16="http://schemas.microsoft.com/office/drawing/2014/main" id="{B50E1458-15A5-134E-9C2B-81418978865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2" y="2619"/>
              <a:ext cx="53" cy="158"/>
              <a:chOff x="2928" y="3216"/>
              <a:chExt cx="48" cy="240"/>
            </a:xfrm>
          </p:grpSpPr>
          <p:sp>
            <p:nvSpPr>
              <p:cNvPr id="329" name="Line 177">
                <a:extLst>
                  <a:ext uri="{FF2B5EF4-FFF2-40B4-BE49-F238E27FC236}">
                    <a16:creationId xmlns:a16="http://schemas.microsoft.com/office/drawing/2014/main" id="{C818A879-8DFA-9246-9631-79792EC18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Line 178">
                <a:extLst>
                  <a:ext uri="{FF2B5EF4-FFF2-40B4-BE49-F238E27FC236}">
                    <a16:creationId xmlns:a16="http://schemas.microsoft.com/office/drawing/2014/main" id="{1CFF4864-3A31-2647-AE9E-EE5F426C8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9" name="Group 208">
              <a:extLst>
                <a:ext uri="{FF2B5EF4-FFF2-40B4-BE49-F238E27FC236}">
                  <a16:creationId xmlns:a16="http://schemas.microsoft.com/office/drawing/2014/main" id="{FC02A49C-3362-0D4D-BFDC-E12ADFC941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8" y="2627"/>
              <a:ext cx="162" cy="155"/>
              <a:chOff x="3878" y="2627"/>
              <a:chExt cx="162" cy="155"/>
            </a:xfrm>
          </p:grpSpPr>
          <p:sp>
            <p:nvSpPr>
              <p:cNvPr id="327" name="WordArt 180">
                <a:extLst>
                  <a:ext uri="{FF2B5EF4-FFF2-40B4-BE49-F238E27FC236}">
                    <a16:creationId xmlns:a16="http://schemas.microsoft.com/office/drawing/2014/main" id="{D7E1F7F1-34CD-884F-8491-B3A67D31C1F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89" y="2712"/>
                <a:ext cx="51" cy="7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WordArt 181">
                <a:extLst>
                  <a:ext uri="{FF2B5EF4-FFF2-40B4-BE49-F238E27FC236}">
                    <a16:creationId xmlns:a16="http://schemas.microsoft.com/office/drawing/2014/main" id="{D348051C-6241-A745-82F8-1D6AF5D4D99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78" y="2627"/>
                <a:ext cx="112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0" name="Group 182">
              <a:extLst>
                <a:ext uri="{FF2B5EF4-FFF2-40B4-BE49-F238E27FC236}">
                  <a16:creationId xmlns:a16="http://schemas.microsoft.com/office/drawing/2014/main" id="{6F0BA728-7BEC-804B-AD52-3D4AEF4370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3" y="2582"/>
              <a:ext cx="427" cy="191"/>
              <a:chOff x="4964" y="402"/>
              <a:chExt cx="521" cy="236"/>
            </a:xfrm>
          </p:grpSpPr>
          <p:sp>
            <p:nvSpPr>
              <p:cNvPr id="324" name="WordArt 183">
                <a:extLst>
                  <a:ext uri="{FF2B5EF4-FFF2-40B4-BE49-F238E27FC236}">
                    <a16:creationId xmlns:a16="http://schemas.microsoft.com/office/drawing/2014/main" id="{9EB14C4A-5FA4-5E43-BDE5-48C27568497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964" y="503"/>
                <a:ext cx="309" cy="13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cos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WordArt 184">
                <a:extLst>
                  <a:ext uri="{FF2B5EF4-FFF2-40B4-BE49-F238E27FC236}">
                    <a16:creationId xmlns:a16="http://schemas.microsoft.com/office/drawing/2014/main" id="{D2EA6453-02F6-7747-9D8B-703813559DB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356" y="488"/>
                <a:ext cx="129" cy="1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WordArt 185">
                <a:extLst>
                  <a:ext uri="{FF2B5EF4-FFF2-40B4-BE49-F238E27FC236}">
                    <a16:creationId xmlns:a16="http://schemas.microsoft.com/office/drawing/2014/main" id="{ABBD1443-F388-1C47-B074-FD318CD1116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276" y="402"/>
                <a:ext cx="60" cy="8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1" name="WordArt 187">
              <a:extLst>
                <a:ext uri="{FF2B5EF4-FFF2-40B4-BE49-F238E27FC236}">
                  <a16:creationId xmlns:a16="http://schemas.microsoft.com/office/drawing/2014/main" id="{B59219FA-1D14-304F-8A43-7DEEED4B7CC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816" y="2578"/>
              <a:ext cx="49" cy="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2" name="WordArt 196">
              <a:extLst>
                <a:ext uri="{FF2B5EF4-FFF2-40B4-BE49-F238E27FC236}">
                  <a16:creationId xmlns:a16="http://schemas.microsoft.com/office/drawing/2014/main" id="{33614A82-8B18-1242-93BB-6A459F992D0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63" y="2627"/>
              <a:ext cx="242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sin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3" name="WordArt 202">
              <a:extLst>
                <a:ext uri="{FF2B5EF4-FFF2-40B4-BE49-F238E27FC236}">
                  <a16:creationId xmlns:a16="http://schemas.microsoft.com/office/drawing/2014/main" id="{F6006B93-A3CE-2D43-A521-3A89186D806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22" y="2640"/>
              <a:ext cx="106" cy="12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331" name="Group 278">
            <a:extLst>
              <a:ext uri="{FF2B5EF4-FFF2-40B4-BE49-F238E27FC236}">
                <a16:creationId xmlns:a16="http://schemas.microsoft.com/office/drawing/2014/main" id="{74CFEA41-784F-B74A-A042-92859F1DE2B7}"/>
              </a:ext>
            </a:extLst>
          </p:cNvPr>
          <p:cNvGrpSpPr>
            <a:grpSpLocks/>
          </p:cNvGrpSpPr>
          <p:nvPr/>
        </p:nvGrpSpPr>
        <p:grpSpPr bwMode="auto">
          <a:xfrm>
            <a:off x="6546850" y="2243138"/>
            <a:ext cx="1398588" cy="304800"/>
            <a:chOff x="2505" y="3055"/>
            <a:chExt cx="881" cy="192"/>
          </a:xfrm>
        </p:grpSpPr>
        <p:sp>
          <p:nvSpPr>
            <p:cNvPr id="332" name="WordArt 175">
              <a:extLst>
                <a:ext uri="{FF2B5EF4-FFF2-40B4-BE49-F238E27FC236}">
                  <a16:creationId xmlns:a16="http://schemas.microsoft.com/office/drawing/2014/main" id="{2F53FC59-B685-A144-86A2-59C62AAE54B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505" y="3055"/>
              <a:ext cx="881" cy="15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至少 </a:t>
              </a:r>
              <a:r>
                <a:rPr kumimoji="1" lang="en-US" altLang="zh-CN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 </a:t>
              </a:r>
              <a:r>
                <a:rPr kumimoji="1"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块</a:t>
              </a:r>
            </a:p>
          </p:txBody>
        </p:sp>
        <p:sp>
          <p:nvSpPr>
            <p:cNvPr id="333" name="Line 207">
              <a:extLst>
                <a:ext uri="{FF2B5EF4-FFF2-40B4-BE49-F238E27FC236}">
                  <a16:creationId xmlns:a16="http://schemas.microsoft.com/office/drawing/2014/main" id="{C9A5BA1D-1E25-CE4A-ACF1-2C72C2C7A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6" y="3247"/>
              <a:ext cx="864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334" name="Group 274">
            <a:extLst>
              <a:ext uri="{FF2B5EF4-FFF2-40B4-BE49-F238E27FC236}">
                <a16:creationId xmlns:a16="http://schemas.microsoft.com/office/drawing/2014/main" id="{BE7CF350-6F4D-3945-99C5-EA11E840E8B9}"/>
              </a:ext>
            </a:extLst>
          </p:cNvPr>
          <p:cNvGrpSpPr>
            <a:grpSpLocks/>
          </p:cNvGrpSpPr>
          <p:nvPr/>
        </p:nvGrpSpPr>
        <p:grpSpPr bwMode="auto">
          <a:xfrm>
            <a:off x="5727700" y="4568825"/>
            <a:ext cx="2136775" cy="463550"/>
            <a:chOff x="3608" y="2878"/>
            <a:chExt cx="1346" cy="292"/>
          </a:xfrm>
        </p:grpSpPr>
        <p:grpSp>
          <p:nvGrpSpPr>
            <p:cNvPr id="335" name="Group 204">
              <a:extLst>
                <a:ext uri="{FF2B5EF4-FFF2-40B4-BE49-F238E27FC236}">
                  <a16:creationId xmlns:a16="http://schemas.microsoft.com/office/drawing/2014/main" id="{3C64638A-7304-464E-A2AF-69DD5F6C7F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60" y="2988"/>
              <a:ext cx="53" cy="158"/>
              <a:chOff x="2928" y="3216"/>
              <a:chExt cx="48" cy="240"/>
            </a:xfrm>
          </p:grpSpPr>
          <p:sp>
            <p:nvSpPr>
              <p:cNvPr id="349" name="Line 205">
                <a:extLst>
                  <a:ext uri="{FF2B5EF4-FFF2-40B4-BE49-F238E27FC236}">
                    <a16:creationId xmlns:a16="http://schemas.microsoft.com/office/drawing/2014/main" id="{2F5FAD8C-97E4-2042-B68B-CFC6C20D6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50" name="Line 206">
                <a:extLst>
                  <a:ext uri="{FF2B5EF4-FFF2-40B4-BE49-F238E27FC236}">
                    <a16:creationId xmlns:a16="http://schemas.microsoft.com/office/drawing/2014/main" id="{58AE5FB8-56A6-0C4D-9008-20837A0D0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6" name="Group 209">
              <a:extLst>
                <a:ext uri="{FF2B5EF4-FFF2-40B4-BE49-F238E27FC236}">
                  <a16:creationId xmlns:a16="http://schemas.microsoft.com/office/drawing/2014/main" id="{7392219D-AA73-AB48-B0CB-B2564D13B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" y="2981"/>
              <a:ext cx="162" cy="155"/>
              <a:chOff x="3878" y="2627"/>
              <a:chExt cx="162" cy="155"/>
            </a:xfrm>
          </p:grpSpPr>
          <p:sp>
            <p:nvSpPr>
              <p:cNvPr id="347" name="WordArt 210">
                <a:extLst>
                  <a:ext uri="{FF2B5EF4-FFF2-40B4-BE49-F238E27FC236}">
                    <a16:creationId xmlns:a16="http://schemas.microsoft.com/office/drawing/2014/main" id="{0BE8B6AA-D7B3-E44B-A5D6-EF6A3F1E3E8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89" y="2712"/>
                <a:ext cx="51" cy="7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WordArt 211">
                <a:extLst>
                  <a:ext uri="{FF2B5EF4-FFF2-40B4-BE49-F238E27FC236}">
                    <a16:creationId xmlns:a16="http://schemas.microsoft.com/office/drawing/2014/main" id="{0B52EBED-E716-E547-84B6-43E469F7CE1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78" y="2627"/>
                <a:ext cx="112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7" name="WordArt 212">
              <a:extLst>
                <a:ext uri="{FF2B5EF4-FFF2-40B4-BE49-F238E27FC236}">
                  <a16:creationId xmlns:a16="http://schemas.microsoft.com/office/drawing/2014/main" id="{F907793F-5F33-A447-8623-658F4D37DEC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75" y="2976"/>
              <a:ext cx="43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38" name="Group 241">
              <a:extLst>
                <a:ext uri="{FF2B5EF4-FFF2-40B4-BE49-F238E27FC236}">
                  <a16:creationId xmlns:a16="http://schemas.microsoft.com/office/drawing/2014/main" id="{F838406A-E92A-9C49-B4D1-035F340E8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4" y="2898"/>
              <a:ext cx="156" cy="272"/>
              <a:chOff x="4164" y="2898"/>
              <a:chExt cx="156" cy="272"/>
            </a:xfrm>
          </p:grpSpPr>
          <p:sp>
            <p:nvSpPr>
              <p:cNvPr id="344" name="Line 213">
                <a:extLst>
                  <a:ext uri="{FF2B5EF4-FFF2-40B4-BE49-F238E27FC236}">
                    <a16:creationId xmlns:a16="http://schemas.microsoft.com/office/drawing/2014/main" id="{CB57C67F-3811-044C-AECC-FEE2021D8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4" y="3035"/>
                <a:ext cx="15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WordArt 214">
                <a:extLst>
                  <a:ext uri="{FF2B5EF4-FFF2-40B4-BE49-F238E27FC236}">
                    <a16:creationId xmlns:a16="http://schemas.microsoft.com/office/drawing/2014/main" id="{366778AE-0190-CB42-9A17-DEA5F3167DC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05" y="3065"/>
                <a:ext cx="57" cy="10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WordArt 215">
                <a:extLst>
                  <a:ext uri="{FF2B5EF4-FFF2-40B4-BE49-F238E27FC236}">
                    <a16:creationId xmlns:a16="http://schemas.microsoft.com/office/drawing/2014/main" id="{830744C0-203D-664C-A274-B6964575DE5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216" y="2898"/>
                <a:ext cx="57" cy="10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9" name="WordArt 216">
              <a:extLst>
                <a:ext uri="{FF2B5EF4-FFF2-40B4-BE49-F238E27FC236}">
                  <a16:creationId xmlns:a16="http://schemas.microsoft.com/office/drawing/2014/main" id="{028F23BA-8691-094F-8B7A-A2CACBBD1B8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350" y="2966"/>
              <a:ext cx="242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sin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0" name="WordArt 217">
              <a:extLst>
                <a:ext uri="{FF2B5EF4-FFF2-40B4-BE49-F238E27FC236}">
                  <a16:creationId xmlns:a16="http://schemas.microsoft.com/office/drawing/2014/main" id="{14F61143-7105-5948-8A0F-DF2978607E9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13" y="2990"/>
              <a:ext cx="57" cy="10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1" name="WordArt 218">
              <a:extLst>
                <a:ext uri="{FF2B5EF4-FFF2-40B4-BE49-F238E27FC236}">
                  <a16:creationId xmlns:a16="http://schemas.microsoft.com/office/drawing/2014/main" id="{91B84393-84FD-DA45-ABF5-74B76968C8B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08" y="2979"/>
              <a:ext cx="106" cy="12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42" name="WordArt 219">
              <a:extLst>
                <a:ext uri="{FF2B5EF4-FFF2-40B4-BE49-F238E27FC236}">
                  <a16:creationId xmlns:a16="http://schemas.microsoft.com/office/drawing/2014/main" id="{5CF9DFD0-A360-4D47-9EE3-C0DD16EA003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flipH="1">
              <a:off x="4862" y="2957"/>
              <a:ext cx="43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3" name="WordArt 220">
              <a:extLst>
                <a:ext uri="{FF2B5EF4-FFF2-40B4-BE49-F238E27FC236}">
                  <a16:creationId xmlns:a16="http://schemas.microsoft.com/office/drawing/2014/main" id="{34B3844E-C6DE-474B-B615-599B7A4D586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05" y="2878"/>
              <a:ext cx="49" cy="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1" name="Group 275">
            <a:extLst>
              <a:ext uri="{FF2B5EF4-FFF2-40B4-BE49-F238E27FC236}">
                <a16:creationId xmlns:a16="http://schemas.microsoft.com/office/drawing/2014/main" id="{F42AC6CF-94B9-9A4A-AF49-CB3064A3AD4D}"/>
              </a:ext>
            </a:extLst>
          </p:cNvPr>
          <p:cNvGrpSpPr>
            <a:grpSpLocks/>
          </p:cNvGrpSpPr>
          <p:nvPr/>
        </p:nvGrpSpPr>
        <p:grpSpPr bwMode="auto">
          <a:xfrm>
            <a:off x="6919913" y="4794250"/>
            <a:ext cx="2051050" cy="606425"/>
            <a:chOff x="4359" y="3020"/>
            <a:chExt cx="1292" cy="382"/>
          </a:xfrm>
        </p:grpSpPr>
        <p:grpSp>
          <p:nvGrpSpPr>
            <p:cNvPr id="352" name="Group 249">
              <a:extLst>
                <a:ext uri="{FF2B5EF4-FFF2-40B4-BE49-F238E27FC236}">
                  <a16:creationId xmlns:a16="http://schemas.microsoft.com/office/drawing/2014/main" id="{3C4C531B-2BE8-E043-BFA2-364CD5926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2" y="3044"/>
              <a:ext cx="605" cy="340"/>
              <a:chOff x="4633" y="3277"/>
              <a:chExt cx="605" cy="340"/>
            </a:xfrm>
          </p:grpSpPr>
          <p:sp>
            <p:nvSpPr>
              <p:cNvPr id="356" name="WordArt 223">
                <a:extLst>
                  <a:ext uri="{FF2B5EF4-FFF2-40B4-BE49-F238E27FC236}">
                    <a16:creationId xmlns:a16="http://schemas.microsoft.com/office/drawing/2014/main" id="{F1ACB276-DD92-4343-AE12-AB492283159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633" y="3277"/>
                <a:ext cx="461" cy="13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最大值为</a:t>
                </a:r>
              </a:p>
            </p:txBody>
          </p:sp>
          <p:sp>
            <p:nvSpPr>
              <p:cNvPr id="357" name="WordArt 224">
                <a:extLst>
                  <a:ext uri="{FF2B5EF4-FFF2-40B4-BE49-F238E27FC236}">
                    <a16:creationId xmlns:a16="http://schemas.microsoft.com/office/drawing/2014/main" id="{D7BB7C07-D72E-DC40-B0AC-95A92166494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139" y="3291"/>
                <a:ext cx="57" cy="10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8" name="WordArt 225">
                <a:extLst>
                  <a:ext uri="{FF2B5EF4-FFF2-40B4-BE49-F238E27FC236}">
                    <a16:creationId xmlns:a16="http://schemas.microsoft.com/office/drawing/2014/main" id="{2A57CFD2-E6E0-E74C-97DE-F13C41BAA2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642" y="3496"/>
                <a:ext cx="106" cy="12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359" name="Group 226">
                <a:extLst>
                  <a:ext uri="{FF2B5EF4-FFF2-40B4-BE49-F238E27FC236}">
                    <a16:creationId xmlns:a16="http://schemas.microsoft.com/office/drawing/2014/main" id="{1EBBF7DF-0972-A44B-84FD-8BCD30457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870" y="3475"/>
                <a:ext cx="53" cy="158"/>
                <a:chOff x="2928" y="3216"/>
                <a:chExt cx="48" cy="240"/>
              </a:xfrm>
            </p:grpSpPr>
            <p:sp>
              <p:nvSpPr>
                <p:cNvPr id="362" name="Line 227">
                  <a:extLst>
                    <a:ext uri="{FF2B5EF4-FFF2-40B4-BE49-F238E27FC236}">
                      <a16:creationId xmlns:a16="http://schemas.microsoft.com/office/drawing/2014/main" id="{CF1899DE-6EE7-0E42-A852-0345655D96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3" name="Line 228">
                  <a:extLst>
                    <a:ext uri="{FF2B5EF4-FFF2-40B4-BE49-F238E27FC236}">
                      <a16:creationId xmlns:a16="http://schemas.microsoft.com/office/drawing/2014/main" id="{C5E51BB4-D079-EF49-89FA-9FDFFF8AE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60" name="WordArt 231">
                <a:extLst>
                  <a:ext uri="{FF2B5EF4-FFF2-40B4-BE49-F238E27FC236}">
                    <a16:creationId xmlns:a16="http://schemas.microsoft.com/office/drawing/2014/main" id="{E912261B-A1B4-A841-93C0-14C461556C2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26" y="3509"/>
                <a:ext cx="144" cy="10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4931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45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Oval 232">
                <a:extLst>
                  <a:ext uri="{FF2B5EF4-FFF2-40B4-BE49-F238E27FC236}">
                    <a16:creationId xmlns:a16="http://schemas.microsoft.com/office/drawing/2014/main" id="{DA70E33C-B215-144E-B9B7-88E9CDFEE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5" y="3489"/>
                <a:ext cx="33" cy="3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3" name="Line 250">
              <a:extLst>
                <a:ext uri="{FF2B5EF4-FFF2-40B4-BE49-F238E27FC236}">
                  <a16:creationId xmlns:a16="http://schemas.microsoft.com/office/drawing/2014/main" id="{FBC5BA60-FD38-0245-8FAE-F8456C05B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9" y="3129"/>
              <a:ext cx="444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54" name="Freeform 252">
              <a:extLst>
                <a:ext uri="{FF2B5EF4-FFF2-40B4-BE49-F238E27FC236}">
                  <a16:creationId xmlns:a16="http://schemas.microsoft.com/office/drawing/2014/main" id="{8327153A-11F3-C54E-99ED-A4E2C307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3128"/>
              <a:ext cx="389" cy="101"/>
            </a:xfrm>
            <a:custGeom>
              <a:avLst/>
              <a:gdLst>
                <a:gd name="T0" fmla="*/ 0 w 366"/>
                <a:gd name="T1" fmla="*/ 0 h 109"/>
                <a:gd name="T2" fmla="*/ 8 w 366"/>
                <a:gd name="T3" fmla="*/ 109 h 109"/>
                <a:gd name="T4" fmla="*/ 366 w 366"/>
                <a:gd name="T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09">
                  <a:moveTo>
                    <a:pt x="0" y="0"/>
                  </a:moveTo>
                  <a:lnTo>
                    <a:pt x="8" y="109"/>
                  </a:lnTo>
                  <a:lnTo>
                    <a:pt x="366" y="10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55" name="Rectangle 253">
              <a:extLst>
                <a:ext uri="{FF2B5EF4-FFF2-40B4-BE49-F238E27FC236}">
                  <a16:creationId xmlns:a16="http://schemas.microsoft.com/office/drawing/2014/main" id="{074F7429-5A91-2E4D-9CCC-DACC3AC0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020"/>
              <a:ext cx="685" cy="3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364" name="Group 280">
            <a:extLst>
              <a:ext uri="{FF2B5EF4-FFF2-40B4-BE49-F238E27FC236}">
                <a16:creationId xmlns:a16="http://schemas.microsoft.com/office/drawing/2014/main" id="{45D1D525-BB84-8846-89C6-4ACBAA4132EA}"/>
              </a:ext>
            </a:extLst>
          </p:cNvPr>
          <p:cNvGrpSpPr>
            <a:grpSpLocks/>
          </p:cNvGrpSpPr>
          <p:nvPr/>
        </p:nvGrpSpPr>
        <p:grpSpPr bwMode="auto">
          <a:xfrm>
            <a:off x="3094038" y="5815013"/>
            <a:ext cx="2376487" cy="468312"/>
            <a:chOff x="1949" y="3663"/>
            <a:chExt cx="1497" cy="295"/>
          </a:xfrm>
        </p:grpSpPr>
        <p:sp>
          <p:nvSpPr>
            <p:cNvPr id="365" name="WordArt 235">
              <a:extLst>
                <a:ext uri="{FF2B5EF4-FFF2-40B4-BE49-F238E27FC236}">
                  <a16:creationId xmlns:a16="http://schemas.microsoft.com/office/drawing/2014/main" id="{DEBE94BD-DB71-124F-92DC-2E269D287C6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949" y="3704"/>
              <a:ext cx="157" cy="21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得</a:t>
              </a:r>
            </a:p>
          </p:txBody>
        </p:sp>
        <p:grpSp>
          <p:nvGrpSpPr>
            <p:cNvPr id="366" name="Group 255">
              <a:extLst>
                <a:ext uri="{FF2B5EF4-FFF2-40B4-BE49-F238E27FC236}">
                  <a16:creationId xmlns:a16="http://schemas.microsoft.com/office/drawing/2014/main" id="{CC2D0928-61BA-034B-A7E8-85178B3D2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" y="3737"/>
              <a:ext cx="389" cy="193"/>
              <a:chOff x="2434" y="3682"/>
              <a:chExt cx="389" cy="193"/>
            </a:xfrm>
          </p:grpSpPr>
          <p:sp>
            <p:nvSpPr>
              <p:cNvPr id="378" name="WordArt 236">
                <a:extLst>
                  <a:ext uri="{FF2B5EF4-FFF2-40B4-BE49-F238E27FC236}">
                    <a16:creationId xmlns:a16="http://schemas.microsoft.com/office/drawing/2014/main" id="{852386C2-027F-7148-9463-3243BC9B9A3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34" y="3682"/>
                <a:ext cx="137" cy="1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WordArt 237">
                <a:extLst>
                  <a:ext uri="{FF2B5EF4-FFF2-40B4-BE49-F238E27FC236}">
                    <a16:creationId xmlns:a16="http://schemas.microsoft.com/office/drawing/2014/main" id="{E8EF9772-1052-C344-8A7C-04953BAB35D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5" y="3798"/>
                <a:ext cx="238" cy="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max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7" name="Group 238">
              <a:extLst>
                <a:ext uri="{FF2B5EF4-FFF2-40B4-BE49-F238E27FC236}">
                  <a16:creationId xmlns:a16="http://schemas.microsoft.com/office/drawing/2014/main" id="{CD1130AA-A5B0-A64F-AA9F-A636DBA4C1D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53" y="3731"/>
              <a:ext cx="53" cy="158"/>
              <a:chOff x="2928" y="3216"/>
              <a:chExt cx="48" cy="240"/>
            </a:xfrm>
          </p:grpSpPr>
          <p:sp>
            <p:nvSpPr>
              <p:cNvPr id="376" name="Line 239">
                <a:extLst>
                  <a:ext uri="{FF2B5EF4-FFF2-40B4-BE49-F238E27FC236}">
                    <a16:creationId xmlns:a16="http://schemas.microsoft.com/office/drawing/2014/main" id="{648238E4-F79A-A746-8A75-77E06488D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77" name="Line 240">
                <a:extLst>
                  <a:ext uri="{FF2B5EF4-FFF2-40B4-BE49-F238E27FC236}">
                    <a16:creationId xmlns:a16="http://schemas.microsoft.com/office/drawing/2014/main" id="{E92D7FDD-AA04-584E-9606-1CA67C8D1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8" name="Group 266">
              <a:extLst>
                <a:ext uri="{FF2B5EF4-FFF2-40B4-BE49-F238E27FC236}">
                  <a16:creationId xmlns:a16="http://schemas.microsoft.com/office/drawing/2014/main" id="{26EEE81B-AE4D-C240-B386-F481C49B0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1" y="3663"/>
              <a:ext cx="172" cy="295"/>
              <a:chOff x="3084" y="3608"/>
              <a:chExt cx="172" cy="295"/>
            </a:xfrm>
          </p:grpSpPr>
          <p:sp>
            <p:nvSpPr>
              <p:cNvPr id="373" name="Line 243">
                <a:extLst>
                  <a:ext uri="{FF2B5EF4-FFF2-40B4-BE49-F238E27FC236}">
                    <a16:creationId xmlns:a16="http://schemas.microsoft.com/office/drawing/2014/main" id="{9F121E0B-0B35-3945-883E-DCD5F198A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4" y="3757"/>
                <a:ext cx="17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74" name="WordArt 244">
                <a:extLst>
                  <a:ext uri="{FF2B5EF4-FFF2-40B4-BE49-F238E27FC236}">
                    <a16:creationId xmlns:a16="http://schemas.microsoft.com/office/drawing/2014/main" id="{6374FBAA-5146-9846-8369-346998C34D8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29" y="3789"/>
                <a:ext cx="63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5" name="WordArt 245">
                <a:extLst>
                  <a:ext uri="{FF2B5EF4-FFF2-40B4-BE49-F238E27FC236}">
                    <a16:creationId xmlns:a16="http://schemas.microsoft.com/office/drawing/2014/main" id="{A7D12E1C-9942-5A42-9357-F800D306D16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41" y="3608"/>
                <a:ext cx="63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9" name="Group 246">
              <a:extLst>
                <a:ext uri="{FF2B5EF4-FFF2-40B4-BE49-F238E27FC236}">
                  <a16:creationId xmlns:a16="http://schemas.microsoft.com/office/drawing/2014/main" id="{D9C5707E-92B5-A14C-BB56-345398F06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" y="3709"/>
              <a:ext cx="193" cy="194"/>
              <a:chOff x="3878" y="2627"/>
              <a:chExt cx="162" cy="155"/>
            </a:xfrm>
          </p:grpSpPr>
          <p:sp>
            <p:nvSpPr>
              <p:cNvPr id="371" name="WordArt 247">
                <a:extLst>
                  <a:ext uri="{FF2B5EF4-FFF2-40B4-BE49-F238E27FC236}">
                    <a16:creationId xmlns:a16="http://schemas.microsoft.com/office/drawing/2014/main" id="{52093540-444D-A74C-B441-7726BDF01CE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89" y="2712"/>
                <a:ext cx="51" cy="7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WordArt 248">
                <a:extLst>
                  <a:ext uri="{FF2B5EF4-FFF2-40B4-BE49-F238E27FC236}">
                    <a16:creationId xmlns:a16="http://schemas.microsoft.com/office/drawing/2014/main" id="{0C6244A2-9125-C740-A996-54A89DF69AA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78" y="2627"/>
                <a:ext cx="112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0" name="WordArt 254">
              <a:extLst>
                <a:ext uri="{FF2B5EF4-FFF2-40B4-BE49-F238E27FC236}">
                  <a16:creationId xmlns:a16="http://schemas.microsoft.com/office/drawing/2014/main" id="{50A19878-322A-854A-9E8B-E34B2397B40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11" y="3879"/>
              <a:ext cx="35" cy="6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80" name="Group 281">
            <a:extLst>
              <a:ext uri="{FF2B5EF4-FFF2-40B4-BE49-F238E27FC236}">
                <a16:creationId xmlns:a16="http://schemas.microsoft.com/office/drawing/2014/main" id="{F98709B9-127C-8F4A-8413-770FFE9FB90C}"/>
              </a:ext>
            </a:extLst>
          </p:cNvPr>
          <p:cNvGrpSpPr>
            <a:grpSpLocks/>
          </p:cNvGrpSpPr>
          <p:nvPr/>
        </p:nvGrpSpPr>
        <p:grpSpPr bwMode="auto">
          <a:xfrm>
            <a:off x="6042025" y="5568950"/>
            <a:ext cx="1792288" cy="968375"/>
            <a:chOff x="3806" y="3508"/>
            <a:chExt cx="1129" cy="610"/>
          </a:xfrm>
        </p:grpSpPr>
        <p:grpSp>
          <p:nvGrpSpPr>
            <p:cNvPr id="381" name="Group 256">
              <a:extLst>
                <a:ext uri="{FF2B5EF4-FFF2-40B4-BE49-F238E27FC236}">
                  <a16:creationId xmlns:a16="http://schemas.microsoft.com/office/drawing/2014/main" id="{53FB3E8D-BE2A-5742-AC83-23870047C9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0" y="3508"/>
              <a:ext cx="389" cy="193"/>
              <a:chOff x="2434" y="3682"/>
              <a:chExt cx="389" cy="193"/>
            </a:xfrm>
          </p:grpSpPr>
          <p:sp>
            <p:nvSpPr>
              <p:cNvPr id="394" name="WordArt 257">
                <a:extLst>
                  <a:ext uri="{FF2B5EF4-FFF2-40B4-BE49-F238E27FC236}">
                    <a16:creationId xmlns:a16="http://schemas.microsoft.com/office/drawing/2014/main" id="{4AA45B5A-B1A0-2543-B6EE-B5A6F03EBA8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34" y="3682"/>
                <a:ext cx="137" cy="1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WordArt 258">
                <a:extLst>
                  <a:ext uri="{FF2B5EF4-FFF2-40B4-BE49-F238E27FC236}">
                    <a16:creationId xmlns:a16="http://schemas.microsoft.com/office/drawing/2014/main" id="{0220913C-0822-2449-B2FE-51E064948D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5" y="3798"/>
                <a:ext cx="238" cy="7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max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82" name="Line 259">
              <a:extLst>
                <a:ext uri="{FF2B5EF4-FFF2-40B4-BE49-F238E27FC236}">
                  <a16:creationId xmlns:a16="http://schemas.microsoft.com/office/drawing/2014/main" id="{C3258B27-76CF-5044-B3E7-8CAB96DD4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3" y="3768"/>
              <a:ext cx="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83" name="Group 260">
              <a:extLst>
                <a:ext uri="{FF2B5EF4-FFF2-40B4-BE49-F238E27FC236}">
                  <a16:creationId xmlns:a16="http://schemas.microsoft.com/office/drawing/2014/main" id="{B4C60089-D9B7-E340-BF11-AD37725AA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8" y="3839"/>
              <a:ext cx="193" cy="194"/>
              <a:chOff x="3878" y="2627"/>
              <a:chExt cx="162" cy="155"/>
            </a:xfrm>
          </p:grpSpPr>
          <p:sp>
            <p:nvSpPr>
              <p:cNvPr id="392" name="WordArt 261">
                <a:extLst>
                  <a:ext uri="{FF2B5EF4-FFF2-40B4-BE49-F238E27FC236}">
                    <a16:creationId xmlns:a16="http://schemas.microsoft.com/office/drawing/2014/main" id="{EA3CE0B3-0F2D-7240-8E87-6A8D0CB5C99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89" y="2712"/>
                <a:ext cx="51" cy="7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WordArt 262">
                <a:extLst>
                  <a:ext uri="{FF2B5EF4-FFF2-40B4-BE49-F238E27FC236}">
                    <a16:creationId xmlns:a16="http://schemas.microsoft.com/office/drawing/2014/main" id="{7C1AAD4E-B92F-E64D-B978-01A64540AC9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78" y="2627"/>
                <a:ext cx="112" cy="14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>
                    <a:ln w="9525">
                      <a:solidFill>
                        <a:srgbClr val="3333CC"/>
                      </a:solidFill>
                      <a:round/>
                      <a:headEnd/>
                      <a:tailEnd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Group 263">
              <a:extLst>
                <a:ext uri="{FF2B5EF4-FFF2-40B4-BE49-F238E27FC236}">
                  <a16:creationId xmlns:a16="http://schemas.microsoft.com/office/drawing/2014/main" id="{66A065C9-CC3A-2B4D-B5BB-9F8E548A3F1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37" y="3689"/>
              <a:ext cx="53" cy="158"/>
              <a:chOff x="2928" y="3216"/>
              <a:chExt cx="48" cy="240"/>
            </a:xfrm>
          </p:grpSpPr>
          <p:sp>
            <p:nvSpPr>
              <p:cNvPr id="390" name="Line 264">
                <a:extLst>
                  <a:ext uri="{FF2B5EF4-FFF2-40B4-BE49-F238E27FC236}">
                    <a16:creationId xmlns:a16="http://schemas.microsoft.com/office/drawing/2014/main" id="{064AF2C1-798C-9B46-BEF0-CA8B095E0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Line 265">
                <a:extLst>
                  <a:ext uri="{FF2B5EF4-FFF2-40B4-BE49-F238E27FC236}">
                    <a16:creationId xmlns:a16="http://schemas.microsoft.com/office/drawing/2014/main" id="{735246FD-D054-4D4C-B40D-D005A7EA3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5" name="Group 267">
              <a:extLst>
                <a:ext uri="{FF2B5EF4-FFF2-40B4-BE49-F238E27FC236}">
                  <a16:creationId xmlns:a16="http://schemas.microsoft.com/office/drawing/2014/main" id="{64D31AAE-0704-1E47-B0FF-D848AD2E1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1" y="3566"/>
              <a:ext cx="305" cy="396"/>
              <a:chOff x="3084" y="3608"/>
              <a:chExt cx="172" cy="295"/>
            </a:xfrm>
          </p:grpSpPr>
          <p:sp>
            <p:nvSpPr>
              <p:cNvPr id="387" name="Line 268">
                <a:extLst>
                  <a:ext uri="{FF2B5EF4-FFF2-40B4-BE49-F238E27FC236}">
                    <a16:creationId xmlns:a16="http://schemas.microsoft.com/office/drawing/2014/main" id="{AEE6F2A8-6796-F244-AFF4-FC04BB6AC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4" y="3757"/>
                <a:ext cx="17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88" name="WordArt 269">
                <a:extLst>
                  <a:ext uri="{FF2B5EF4-FFF2-40B4-BE49-F238E27FC236}">
                    <a16:creationId xmlns:a16="http://schemas.microsoft.com/office/drawing/2014/main" id="{B316E06E-0949-C04A-9622-B2EE4CB2FD6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29" y="3789"/>
                <a:ext cx="63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WordArt 270">
                <a:extLst>
                  <a:ext uri="{FF2B5EF4-FFF2-40B4-BE49-F238E27FC236}">
                    <a16:creationId xmlns:a16="http://schemas.microsoft.com/office/drawing/2014/main" id="{AACCFF80-4390-9E41-AE0A-7234EAE0648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41" y="3608"/>
                <a:ext cx="63" cy="11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86" name="Line 279">
              <a:extLst>
                <a:ext uri="{FF2B5EF4-FFF2-40B4-BE49-F238E27FC236}">
                  <a16:creationId xmlns:a16="http://schemas.microsoft.com/office/drawing/2014/main" id="{26D87F8E-5984-B948-9259-B1D64A0BA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6" y="4118"/>
              <a:ext cx="1129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0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1">
            <a:extLst>
              <a:ext uri="{FF2B5EF4-FFF2-40B4-BE49-F238E27FC236}">
                <a16:creationId xmlns:a16="http://schemas.microsoft.com/office/drawing/2014/main" id="{91EC50B6-22D1-C243-9EF9-3ADEAED3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188640"/>
            <a:ext cx="6361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第三节 反射和折射时的偏振</a:t>
            </a:r>
            <a:endParaRPr lang="zh-CN" altLang="en-US" sz="2800" b="1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2F1A1EF2-98E7-0A4C-AD96-410232D02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253" y="1330889"/>
            <a:ext cx="28239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入射面 </a:t>
            </a:r>
            <a:r>
              <a:rPr lang="zh-CN" altLang="en-US" sz="28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入射光线和法线所成的平面。</a:t>
            </a:r>
          </a:p>
        </p:txBody>
      </p:sp>
      <p:sp>
        <p:nvSpPr>
          <p:cNvPr id="106" name="Text Box 20">
            <a:extLst>
              <a:ext uri="{FF2B5EF4-FFF2-40B4-BE49-F238E27FC236}">
                <a16:creationId xmlns:a16="http://schemas.microsoft.com/office/drawing/2014/main" id="{18B2B4F5-2505-F049-BD21-A7A9771D4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231" y="3501008"/>
            <a:ext cx="70111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C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反射光</a:t>
            </a:r>
            <a:r>
              <a:rPr lang="en-US" altLang="zh-CN" dirty="0">
                <a:solidFill>
                  <a:srgbClr val="CC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部分</a:t>
            </a:r>
            <a:r>
              <a:rPr lang="zh-CN" altLang="en-US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偏振光，垂直于入射面的成份占比大于平行于入射面.</a:t>
            </a:r>
          </a:p>
        </p:txBody>
      </p:sp>
      <p:sp>
        <p:nvSpPr>
          <p:cNvPr id="108" name="Text Box 21">
            <a:extLst>
              <a:ext uri="{FF2B5EF4-FFF2-40B4-BE49-F238E27FC236}">
                <a16:creationId xmlns:a16="http://schemas.microsoft.com/office/drawing/2014/main" id="{31147BEC-1B03-0348-A092-0267E1B2E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167" y="4581128"/>
            <a:ext cx="70142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C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折射光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部分</a:t>
            </a:r>
            <a:r>
              <a:rPr lang="zh-CN" altLang="en-US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偏振光，入射面内的成份占比大于垂直于入射面.</a:t>
            </a:r>
          </a:p>
        </p:txBody>
      </p:sp>
      <p:sp>
        <p:nvSpPr>
          <p:cNvPr id="109" name="Text Box 22">
            <a:extLst>
              <a:ext uri="{FF2B5EF4-FFF2-40B4-BE49-F238E27FC236}">
                <a16:creationId xmlns:a16="http://schemas.microsoft.com/office/drawing/2014/main" id="{E0F54474-5C29-AA41-9276-B4643DB5D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155" y="5763217"/>
            <a:ext cx="70182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理论和实验证明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：反射光的偏振化程度与入射角有关.</a:t>
            </a:r>
          </a:p>
        </p:txBody>
      </p:sp>
      <p:grpSp>
        <p:nvGrpSpPr>
          <p:cNvPr id="154" name="Group 344">
            <a:extLst>
              <a:ext uri="{FF2B5EF4-FFF2-40B4-BE49-F238E27FC236}">
                <a16:creationId xmlns:a16="http://schemas.microsoft.com/office/drawing/2014/main" id="{8AB3AD58-4B77-6A43-85A2-02E471810F6A}"/>
              </a:ext>
            </a:extLst>
          </p:cNvPr>
          <p:cNvGrpSpPr>
            <a:grpSpLocks/>
          </p:cNvGrpSpPr>
          <p:nvPr/>
        </p:nvGrpSpPr>
        <p:grpSpPr bwMode="auto">
          <a:xfrm>
            <a:off x="251520" y="1061514"/>
            <a:ext cx="4032250" cy="2376487"/>
            <a:chOff x="235" y="545"/>
            <a:chExt cx="2540" cy="1497"/>
          </a:xfrm>
        </p:grpSpPr>
        <p:sp>
          <p:nvSpPr>
            <p:cNvPr id="155" name="Rectangle 112">
              <a:extLst>
                <a:ext uri="{FF2B5EF4-FFF2-40B4-BE49-F238E27FC236}">
                  <a16:creationId xmlns:a16="http://schemas.microsoft.com/office/drawing/2014/main" id="{E6C1D7DA-720C-1647-8024-D82B8FB4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445"/>
              <a:ext cx="2521" cy="59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156" name="Group 113">
              <a:extLst>
                <a:ext uri="{FF2B5EF4-FFF2-40B4-BE49-F238E27FC236}">
                  <a16:creationId xmlns:a16="http://schemas.microsoft.com/office/drawing/2014/main" id="{1C235E74-56EA-8B43-AFEA-8D86377B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9" y="550"/>
              <a:ext cx="136" cy="1407"/>
              <a:chOff x="1574" y="696"/>
              <a:chExt cx="150" cy="1537"/>
            </a:xfrm>
          </p:grpSpPr>
          <p:sp>
            <p:nvSpPr>
              <p:cNvPr id="195" name="Line 114">
                <a:extLst>
                  <a:ext uri="{FF2B5EF4-FFF2-40B4-BE49-F238E27FC236}">
                    <a16:creationId xmlns:a16="http://schemas.microsoft.com/office/drawing/2014/main" id="{1F443171-D912-E546-941A-146ED094D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" y="696"/>
                <a:ext cx="0" cy="15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WordArt 115">
                <a:extLst>
                  <a:ext uri="{FF2B5EF4-FFF2-40B4-BE49-F238E27FC236}">
                    <a16:creationId xmlns:a16="http://schemas.microsoft.com/office/drawing/2014/main" id="{648CB0EA-9412-9744-AD75-DA7FDA99FD5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498" y="803"/>
                <a:ext cx="334" cy="11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法线</a:t>
                </a:r>
              </a:p>
            </p:txBody>
          </p:sp>
          <p:sp>
            <p:nvSpPr>
              <p:cNvPr id="197" name="Line 116">
                <a:extLst>
                  <a:ext uri="{FF2B5EF4-FFF2-40B4-BE49-F238E27FC236}">
                    <a16:creationId xmlns:a16="http://schemas.microsoft.com/office/drawing/2014/main" id="{680BDB02-892D-584B-AD2A-B22C0359D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" y="696"/>
                <a:ext cx="0" cy="15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7" name="Group 117">
              <a:extLst>
                <a:ext uri="{FF2B5EF4-FFF2-40B4-BE49-F238E27FC236}">
                  <a16:creationId xmlns:a16="http://schemas.microsoft.com/office/drawing/2014/main" id="{C77B27A7-0FDF-DA44-AAFF-EA4BB1EAA344}"/>
                </a:ext>
              </a:extLst>
            </p:cNvPr>
            <p:cNvGrpSpPr>
              <a:grpSpLocks/>
            </p:cNvGrpSpPr>
            <p:nvPr/>
          </p:nvGrpSpPr>
          <p:grpSpPr bwMode="auto">
            <a:xfrm rot="1897560">
              <a:off x="840" y="994"/>
              <a:ext cx="931" cy="198"/>
              <a:chOff x="601" y="1407"/>
              <a:chExt cx="1022" cy="217"/>
            </a:xfrm>
          </p:grpSpPr>
          <p:grpSp>
            <p:nvGrpSpPr>
              <p:cNvPr id="183" name="Group 118">
                <a:extLst>
                  <a:ext uri="{FF2B5EF4-FFF2-40B4-BE49-F238E27FC236}">
                    <a16:creationId xmlns:a16="http://schemas.microsoft.com/office/drawing/2014/main" id="{C7DC26CE-AA3A-CB43-B254-50486E1184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0184243">
                <a:off x="601" y="1407"/>
                <a:ext cx="1022" cy="126"/>
                <a:chOff x="2409" y="1340"/>
                <a:chExt cx="2337" cy="260"/>
              </a:xfrm>
            </p:grpSpPr>
            <p:sp>
              <p:nvSpPr>
                <p:cNvPr id="185" name="Line 119">
                  <a:extLst>
                    <a:ext uri="{FF2B5EF4-FFF2-40B4-BE49-F238E27FC236}">
                      <a16:creationId xmlns:a16="http://schemas.microsoft.com/office/drawing/2014/main" id="{D96F251D-40F3-D34B-8EE5-28D4C42F47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9" y="1469"/>
                  <a:ext cx="233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86" name="Group 120">
                  <a:extLst>
                    <a:ext uri="{FF2B5EF4-FFF2-40B4-BE49-F238E27FC236}">
                      <a16:creationId xmlns:a16="http://schemas.microsoft.com/office/drawing/2014/main" id="{5A843708-8AD3-5742-8394-BED1FABA8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4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193" name="Oval 121">
                    <a:extLst>
                      <a:ext uri="{FF2B5EF4-FFF2-40B4-BE49-F238E27FC236}">
                        <a16:creationId xmlns:a16="http://schemas.microsoft.com/office/drawing/2014/main" id="{95087C04-3BEE-4F40-8D0F-AAFE3CF832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4" name="Line 122">
                    <a:extLst>
                      <a:ext uri="{FF2B5EF4-FFF2-40B4-BE49-F238E27FC236}">
                        <a16:creationId xmlns:a16="http://schemas.microsoft.com/office/drawing/2014/main" id="{E7E47484-47C4-5542-AC9E-45F43875FE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87" name="Group 123">
                  <a:extLst>
                    <a:ext uri="{FF2B5EF4-FFF2-40B4-BE49-F238E27FC236}">
                      <a16:creationId xmlns:a16="http://schemas.microsoft.com/office/drawing/2014/main" id="{DF81A21C-ACBE-EC4B-822E-AA04D03EC9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88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191" name="Oval 124">
                    <a:extLst>
                      <a:ext uri="{FF2B5EF4-FFF2-40B4-BE49-F238E27FC236}">
                        <a16:creationId xmlns:a16="http://schemas.microsoft.com/office/drawing/2014/main" id="{448A173B-4B54-2E40-99C3-85C1AE9560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2" name="Line 125">
                    <a:extLst>
                      <a:ext uri="{FF2B5EF4-FFF2-40B4-BE49-F238E27FC236}">
                        <a16:creationId xmlns:a16="http://schemas.microsoft.com/office/drawing/2014/main" id="{CA29F09A-6B57-EE4A-BD13-E078C22DCD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88" name="Group 126">
                  <a:extLst>
                    <a:ext uri="{FF2B5EF4-FFF2-40B4-BE49-F238E27FC236}">
                      <a16:creationId xmlns:a16="http://schemas.microsoft.com/office/drawing/2014/main" id="{EE8F9DA9-F862-A745-AE64-2F60E6ACAE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68" y="1344"/>
                  <a:ext cx="295" cy="256"/>
                  <a:chOff x="2325" y="960"/>
                  <a:chExt cx="295" cy="256"/>
                </a:xfrm>
              </p:grpSpPr>
              <p:sp>
                <p:nvSpPr>
                  <p:cNvPr id="189" name="Oval 127">
                    <a:extLst>
                      <a:ext uri="{FF2B5EF4-FFF2-40B4-BE49-F238E27FC236}">
                        <a16:creationId xmlns:a16="http://schemas.microsoft.com/office/drawing/2014/main" id="{6B1ACA32-FEE7-BB47-9435-A34B86C7FB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0" name="Line 128">
                    <a:extLst>
                      <a:ext uri="{FF2B5EF4-FFF2-40B4-BE49-F238E27FC236}">
                        <a16:creationId xmlns:a16="http://schemas.microsoft.com/office/drawing/2014/main" id="{D587A893-3D33-744C-B9DD-BBDD72EC6A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184" name="Line 129">
                <a:extLst>
                  <a:ext uri="{FF2B5EF4-FFF2-40B4-BE49-F238E27FC236}">
                    <a16:creationId xmlns:a16="http://schemas.microsoft.com/office/drawing/2014/main" id="{87958066-11E5-1446-A8F1-8B66A4681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0184243">
                <a:off x="1437" y="1624"/>
                <a:ext cx="6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8" name="WordArt 143">
              <a:extLst>
                <a:ext uri="{FF2B5EF4-FFF2-40B4-BE49-F238E27FC236}">
                  <a16:creationId xmlns:a16="http://schemas.microsoft.com/office/drawing/2014/main" id="{4862EBE5-DEE0-4148-81D2-B7CEB3C747C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806" y="1701"/>
              <a:ext cx="522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部分偏振光</a:t>
              </a:r>
            </a:p>
          </p:txBody>
        </p:sp>
        <p:sp>
          <p:nvSpPr>
            <p:cNvPr id="159" name="WordArt 144">
              <a:extLst>
                <a:ext uri="{FF2B5EF4-FFF2-40B4-BE49-F238E27FC236}">
                  <a16:creationId xmlns:a16="http://schemas.microsoft.com/office/drawing/2014/main" id="{B40C0365-7A1A-254F-9285-61775B3F1E4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30" y="545"/>
              <a:ext cx="320" cy="16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自然光</a:t>
              </a:r>
            </a:p>
          </p:txBody>
        </p:sp>
        <p:sp>
          <p:nvSpPr>
            <p:cNvPr id="160" name="WordArt 145">
              <a:extLst>
                <a:ext uri="{FF2B5EF4-FFF2-40B4-BE49-F238E27FC236}">
                  <a16:creationId xmlns:a16="http://schemas.microsoft.com/office/drawing/2014/main" id="{DD375E9C-E6AE-D14A-9660-3E952B314F7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35" y="558"/>
              <a:ext cx="499" cy="1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部分偏振光</a:t>
              </a:r>
            </a:p>
          </p:txBody>
        </p:sp>
        <p:sp>
          <p:nvSpPr>
            <p:cNvPr id="161" name="Arc 146">
              <a:extLst>
                <a:ext uri="{FF2B5EF4-FFF2-40B4-BE49-F238E27FC236}">
                  <a16:creationId xmlns:a16="http://schemas.microsoft.com/office/drawing/2014/main" id="{1E7FE60F-8A98-6F43-AD54-D547563D8E21}"/>
                </a:ext>
              </a:extLst>
            </p:cNvPr>
            <p:cNvSpPr>
              <a:spLocks/>
            </p:cNvSpPr>
            <p:nvPr/>
          </p:nvSpPr>
          <p:spPr bwMode="auto">
            <a:xfrm rot="-2318253">
              <a:off x="1470" y="964"/>
              <a:ext cx="246" cy="457"/>
            </a:xfrm>
            <a:custGeom>
              <a:avLst/>
              <a:gdLst>
                <a:gd name="G0" fmla="+- 0 0 0"/>
                <a:gd name="G1" fmla="+- 21596 0 0"/>
                <a:gd name="G2" fmla="+- 21600 0 0"/>
                <a:gd name="T0" fmla="*/ 395 w 12634"/>
                <a:gd name="T1" fmla="*/ 0 h 21596"/>
                <a:gd name="T2" fmla="*/ 12634 w 12634"/>
                <a:gd name="T3" fmla="*/ 4076 h 21596"/>
                <a:gd name="T4" fmla="*/ 0 w 12634"/>
                <a:gd name="T5" fmla="*/ 21596 h 2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34" h="21596" fill="none" extrusionOk="0">
                  <a:moveTo>
                    <a:pt x="395" y="-1"/>
                  </a:moveTo>
                  <a:cubicBezTo>
                    <a:pt x="4794" y="80"/>
                    <a:pt x="9064" y="1502"/>
                    <a:pt x="12633" y="4076"/>
                  </a:cubicBezTo>
                </a:path>
                <a:path w="12634" h="21596" stroke="0" extrusionOk="0">
                  <a:moveTo>
                    <a:pt x="395" y="-1"/>
                  </a:moveTo>
                  <a:cubicBezTo>
                    <a:pt x="4794" y="80"/>
                    <a:pt x="9064" y="1502"/>
                    <a:pt x="12633" y="4076"/>
                  </a:cubicBezTo>
                  <a:lnTo>
                    <a:pt x="0" y="21596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2" name="WordArt 147">
              <a:extLst>
                <a:ext uri="{FF2B5EF4-FFF2-40B4-BE49-F238E27FC236}">
                  <a16:creationId xmlns:a16="http://schemas.microsoft.com/office/drawing/2014/main" id="{6F06588B-EB9C-8649-8D95-8A2745B9A91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104003">
              <a:off x="1387" y="731"/>
              <a:ext cx="73" cy="15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7051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Line 148">
              <a:extLst>
                <a:ext uri="{FF2B5EF4-FFF2-40B4-BE49-F238E27FC236}">
                  <a16:creationId xmlns:a16="http://schemas.microsoft.com/office/drawing/2014/main" id="{B1B17E41-B513-EC43-8198-F2B8974F4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" y="1432"/>
              <a:ext cx="25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4" name="Oval 130">
              <a:extLst>
                <a:ext uri="{FF2B5EF4-FFF2-40B4-BE49-F238E27FC236}">
                  <a16:creationId xmlns:a16="http://schemas.microsoft.com/office/drawing/2014/main" id="{D326F56B-EC67-9845-84D1-0D45FB940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393588">
              <a:off x="1614" y="1571"/>
              <a:ext cx="53" cy="48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5" name="Line 131">
              <a:extLst>
                <a:ext uri="{FF2B5EF4-FFF2-40B4-BE49-F238E27FC236}">
                  <a16:creationId xmlns:a16="http://schemas.microsoft.com/office/drawing/2014/main" id="{A2B97268-DFEB-854A-85E4-63152FCE36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393588" flipH="1">
              <a:off x="1684" y="1745"/>
              <a:ext cx="7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6" name="Line 132">
              <a:extLst>
                <a:ext uri="{FF2B5EF4-FFF2-40B4-BE49-F238E27FC236}">
                  <a16:creationId xmlns:a16="http://schemas.microsoft.com/office/drawing/2014/main" id="{5E41441D-8BB8-B748-9BB9-85CF751FC3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27022">
              <a:off x="1529" y="1468"/>
              <a:ext cx="258" cy="4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7" name="Line 133">
              <a:extLst>
                <a:ext uri="{FF2B5EF4-FFF2-40B4-BE49-F238E27FC236}">
                  <a16:creationId xmlns:a16="http://schemas.microsoft.com/office/drawing/2014/main" id="{9891898D-6F8E-0443-9C08-03B0879EAE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393588">
              <a:off x="1676" y="1920"/>
              <a:ext cx="86" cy="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68" name="Line 156">
              <a:extLst>
                <a:ext uri="{FF2B5EF4-FFF2-40B4-BE49-F238E27FC236}">
                  <a16:creationId xmlns:a16="http://schemas.microsoft.com/office/drawing/2014/main" id="{708E5E27-6A3E-AE40-A8BD-591D466928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393588" flipH="1">
              <a:off x="1664" y="1647"/>
              <a:ext cx="7" cy="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169" name="Group 219">
              <a:extLst>
                <a:ext uri="{FF2B5EF4-FFF2-40B4-BE49-F238E27FC236}">
                  <a16:creationId xmlns:a16="http://schemas.microsoft.com/office/drawing/2014/main" id="{78FD324D-C152-D741-8987-5222B3F30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8" y="1275"/>
              <a:ext cx="194" cy="317"/>
              <a:chOff x="696" y="1274"/>
              <a:chExt cx="233" cy="363"/>
            </a:xfrm>
          </p:grpSpPr>
          <p:grpSp>
            <p:nvGrpSpPr>
              <p:cNvPr id="177" name="Group 211">
                <a:extLst>
                  <a:ext uri="{FF2B5EF4-FFF2-40B4-BE49-F238E27FC236}">
                    <a16:creationId xmlns:a16="http://schemas.microsoft.com/office/drawing/2014/main" id="{190B0853-A4E0-554A-A81D-57D5887B1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1274"/>
                <a:ext cx="208" cy="133"/>
                <a:chOff x="2036" y="148"/>
                <a:chExt cx="208" cy="133"/>
              </a:xfrm>
            </p:grpSpPr>
            <p:sp>
              <p:nvSpPr>
                <p:cNvPr id="181" name="WordArt 212">
                  <a:extLst>
                    <a:ext uri="{FF2B5EF4-FFF2-40B4-BE49-F238E27FC236}">
                      <a16:creationId xmlns:a16="http://schemas.microsoft.com/office/drawing/2014/main" id="{D28552F6-98A6-3C42-817C-F19B138D425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36" y="148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2" name="WordArt 213">
                  <a:extLst>
                    <a:ext uri="{FF2B5EF4-FFF2-40B4-BE49-F238E27FC236}">
                      <a16:creationId xmlns:a16="http://schemas.microsoft.com/office/drawing/2014/main" id="{2CFFFE40-850C-654C-B366-2827FE4ADAB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97" y="197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8" name="Group 215">
                <a:extLst>
                  <a:ext uri="{FF2B5EF4-FFF2-40B4-BE49-F238E27FC236}">
                    <a16:creationId xmlns:a16="http://schemas.microsoft.com/office/drawing/2014/main" id="{37763DD1-E380-6641-9DE9-F4E0E0DA89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" y="1511"/>
                <a:ext cx="233" cy="126"/>
                <a:chOff x="2449" y="146"/>
                <a:chExt cx="233" cy="126"/>
              </a:xfrm>
            </p:grpSpPr>
            <p:sp>
              <p:nvSpPr>
                <p:cNvPr id="179" name="WordArt 216">
                  <a:extLst>
                    <a:ext uri="{FF2B5EF4-FFF2-40B4-BE49-F238E27FC236}">
                      <a16:creationId xmlns:a16="http://schemas.microsoft.com/office/drawing/2014/main" id="{6C1F079A-12AA-1F44-8A95-A26E986BF81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0" name="WordArt 217">
                  <a:extLst>
                    <a:ext uri="{FF2B5EF4-FFF2-40B4-BE49-F238E27FC236}">
                      <a16:creationId xmlns:a16="http://schemas.microsoft.com/office/drawing/2014/main" id="{C73DC28B-01A4-324F-8B6E-966680EB1B6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0" name="Line 229">
              <a:extLst>
                <a:ext uri="{FF2B5EF4-FFF2-40B4-BE49-F238E27FC236}">
                  <a16:creationId xmlns:a16="http://schemas.microsoft.com/office/drawing/2014/main" id="{A055E921-D67B-3143-BC6B-974156571B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286685" flipV="1">
              <a:off x="1439" y="1119"/>
              <a:ext cx="77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1" name="Oval 234">
              <a:extLst>
                <a:ext uri="{FF2B5EF4-FFF2-40B4-BE49-F238E27FC236}">
                  <a16:creationId xmlns:a16="http://schemas.microsoft.com/office/drawing/2014/main" id="{E7B3E4AE-6D72-B744-B0BD-B5E6081258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86685" flipV="1">
              <a:off x="1796" y="1105"/>
              <a:ext cx="48" cy="52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172" name="Group 236">
              <a:extLst>
                <a:ext uri="{FF2B5EF4-FFF2-40B4-BE49-F238E27FC236}">
                  <a16:creationId xmlns:a16="http://schemas.microsoft.com/office/drawing/2014/main" id="{9B34E7DF-A880-E946-A096-81A834795760}"/>
                </a:ext>
              </a:extLst>
            </p:cNvPr>
            <p:cNvGrpSpPr>
              <a:grpSpLocks/>
            </p:cNvGrpSpPr>
            <p:nvPr/>
          </p:nvGrpSpPr>
          <p:grpSpPr bwMode="auto">
            <a:xfrm rot="18286685" flipV="1">
              <a:off x="1842" y="950"/>
              <a:ext cx="118" cy="113"/>
              <a:chOff x="2325" y="960"/>
              <a:chExt cx="295" cy="256"/>
            </a:xfrm>
          </p:grpSpPr>
          <p:sp>
            <p:nvSpPr>
              <p:cNvPr id="175" name="Oval 237">
                <a:extLst>
                  <a:ext uri="{FF2B5EF4-FFF2-40B4-BE49-F238E27FC236}">
                    <a16:creationId xmlns:a16="http://schemas.microsoft.com/office/drawing/2014/main" id="{464EF387-4B4E-A348-9ED0-3EF05ADD3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5" y="1023"/>
                <a:ext cx="120" cy="119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Line 238">
                <a:extLst>
                  <a:ext uri="{FF2B5EF4-FFF2-40B4-BE49-F238E27FC236}">
                    <a16:creationId xmlns:a16="http://schemas.microsoft.com/office/drawing/2014/main" id="{EDAA491D-DE43-1944-BAB5-F17C0C4F1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0" y="960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3" name="Line 239">
              <a:extLst>
                <a:ext uri="{FF2B5EF4-FFF2-40B4-BE49-F238E27FC236}">
                  <a16:creationId xmlns:a16="http://schemas.microsoft.com/office/drawing/2014/main" id="{947DA2DF-713E-374B-A8B6-5567D4861C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286685" flipV="1">
              <a:off x="2044" y="764"/>
              <a:ext cx="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74" name="WordArt 242">
              <a:extLst>
                <a:ext uri="{FF2B5EF4-FFF2-40B4-BE49-F238E27FC236}">
                  <a16:creationId xmlns:a16="http://schemas.microsoft.com/office/drawing/2014/main" id="{AD5D0EFE-A47A-8E4B-B8EE-78B38921C0E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8" y="1024"/>
              <a:ext cx="558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一般入射角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D30383C-F516-084C-9AF4-E3677E48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50" y="858843"/>
            <a:ext cx="3826115" cy="27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106" grpId="0" autoUpdateAnimBg="0"/>
      <p:bldP spid="108" grpId="0" autoUpdateAnimBg="0"/>
      <p:bldP spid="10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Box 20">
            <a:extLst>
              <a:ext uri="{FF2B5EF4-FFF2-40B4-BE49-F238E27FC236}">
                <a16:creationId xmlns:a16="http://schemas.microsoft.com/office/drawing/2014/main" id="{A40A34E0-C1F1-7D45-B7B4-BA290EE31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691" y="764704"/>
            <a:ext cx="434912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Hans" altLang="en-US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当入射光等于</a:t>
            </a:r>
            <a:r>
              <a:rPr lang="zh-Hans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某一特定值 </a:t>
            </a:r>
            <a:r>
              <a:rPr lang="en-US" altLang="zh-Hans" i="1" dirty="0" err="1">
                <a:solidFill>
                  <a:srgbClr val="C00000"/>
                </a:solidFill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Hans" i="1" baseline="-25000" dirty="0" err="1">
                <a:solidFill>
                  <a:srgbClr val="C00000"/>
                </a:solidFill>
                <a:ea typeface="KaiTi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Hans" altLang="en-US" i="1" dirty="0">
                <a:solidFill>
                  <a:srgbClr val="C00000"/>
                </a:solidFill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Hans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时</a:t>
            </a:r>
            <a:r>
              <a:rPr lang="zh-Hans" altLang="en-US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，反射光是</a:t>
            </a:r>
            <a:r>
              <a:rPr lang="zh-Hans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完全偏振光</a:t>
            </a:r>
            <a:r>
              <a:rPr lang="zh-Hans" altLang="en-US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。这个特殊的角叫</a:t>
            </a:r>
            <a:r>
              <a:rPr lang="zh-Hans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起偏角或布儒斯特角</a:t>
            </a:r>
            <a:r>
              <a:rPr lang="zh-Hans" altLang="en-US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zh-CN" altLang="en-US" b="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44488-796D-FC47-9CC7-FFB96217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11" y="3345673"/>
            <a:ext cx="2252489" cy="6213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DC84A6-FB81-3A48-B1C3-F9A776EFD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78" y="4082893"/>
            <a:ext cx="1680363" cy="10986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631EC7-B0A3-2947-9ADF-8D33EEE08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58" y="4148102"/>
            <a:ext cx="3760836" cy="9098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E6DC7F-E807-AA46-A85A-DC5FBA9C5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40" y="5454542"/>
            <a:ext cx="3070239" cy="115986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9026A1-B893-3843-AFE0-FE5C17996A1F}"/>
              </a:ext>
            </a:extLst>
          </p:cNvPr>
          <p:cNvGrpSpPr/>
          <p:nvPr/>
        </p:nvGrpSpPr>
        <p:grpSpPr>
          <a:xfrm>
            <a:off x="461361" y="726604"/>
            <a:ext cx="4027487" cy="2406650"/>
            <a:chOff x="461361" y="726604"/>
            <a:chExt cx="4027487" cy="2406650"/>
          </a:xfrm>
        </p:grpSpPr>
        <p:sp>
          <p:nvSpPr>
            <p:cNvPr id="89" name="Rectangle 158">
              <a:extLst>
                <a:ext uri="{FF2B5EF4-FFF2-40B4-BE49-F238E27FC236}">
                  <a16:creationId xmlns:a16="http://schemas.microsoft.com/office/drawing/2014/main" id="{6E5D01FB-F5F6-974F-986A-1D7AFBED3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61" y="2174404"/>
              <a:ext cx="4027487" cy="95885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90" name="Group 159">
              <a:extLst>
                <a:ext uri="{FF2B5EF4-FFF2-40B4-BE49-F238E27FC236}">
                  <a16:creationId xmlns:a16="http://schemas.microsoft.com/office/drawing/2014/main" id="{DA50FF6E-D5FC-614E-B54D-269DF13D2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6398" y="1683867"/>
              <a:ext cx="1409700" cy="401638"/>
              <a:chOff x="3096" y="1163"/>
              <a:chExt cx="982" cy="284"/>
            </a:xfrm>
          </p:grpSpPr>
          <p:grpSp>
            <p:nvGrpSpPr>
              <p:cNvPr id="140" name="Group 160">
                <a:extLst>
                  <a:ext uri="{FF2B5EF4-FFF2-40B4-BE49-F238E27FC236}">
                    <a16:creationId xmlns:a16="http://schemas.microsoft.com/office/drawing/2014/main" id="{7E876F3A-6702-2A42-BFB1-2F538FB727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34027">
                <a:off x="3096" y="1163"/>
                <a:ext cx="982" cy="120"/>
                <a:chOff x="2409" y="1340"/>
                <a:chExt cx="2337" cy="260"/>
              </a:xfrm>
            </p:grpSpPr>
            <p:sp>
              <p:nvSpPr>
                <p:cNvPr id="142" name="Line 161">
                  <a:extLst>
                    <a:ext uri="{FF2B5EF4-FFF2-40B4-BE49-F238E27FC236}">
                      <a16:creationId xmlns:a16="http://schemas.microsoft.com/office/drawing/2014/main" id="{6688ED41-7285-AB4C-A1ED-9486369F06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9" y="1469"/>
                  <a:ext cx="233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43" name="Group 162">
                  <a:extLst>
                    <a:ext uri="{FF2B5EF4-FFF2-40B4-BE49-F238E27FC236}">
                      <a16:creationId xmlns:a16="http://schemas.microsoft.com/office/drawing/2014/main" id="{2CE257C5-1DF3-394C-A4E9-8012181ED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4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150" name="Oval 163">
                    <a:extLst>
                      <a:ext uri="{FF2B5EF4-FFF2-40B4-BE49-F238E27FC236}">
                        <a16:creationId xmlns:a16="http://schemas.microsoft.com/office/drawing/2014/main" id="{6AA6210B-096D-3748-9362-E8964CB27E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1" name="Line 164">
                    <a:extLst>
                      <a:ext uri="{FF2B5EF4-FFF2-40B4-BE49-F238E27FC236}">
                        <a16:creationId xmlns:a16="http://schemas.microsoft.com/office/drawing/2014/main" id="{70A0A075-7CB2-044F-8020-8F7454EC67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44" name="Group 165">
                  <a:extLst>
                    <a:ext uri="{FF2B5EF4-FFF2-40B4-BE49-F238E27FC236}">
                      <a16:creationId xmlns:a16="http://schemas.microsoft.com/office/drawing/2014/main" id="{C48B60BE-49CC-FE4F-AE41-9D7A3B0C7F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88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148" name="Oval 166">
                    <a:extLst>
                      <a:ext uri="{FF2B5EF4-FFF2-40B4-BE49-F238E27FC236}">
                        <a16:creationId xmlns:a16="http://schemas.microsoft.com/office/drawing/2014/main" id="{52B9AA06-A08B-5841-B710-2869DA02B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" name="Line 167">
                    <a:extLst>
                      <a:ext uri="{FF2B5EF4-FFF2-40B4-BE49-F238E27FC236}">
                        <a16:creationId xmlns:a16="http://schemas.microsoft.com/office/drawing/2014/main" id="{FB99F93D-2261-3747-9A36-627FB06CD9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45" name="Group 168">
                  <a:extLst>
                    <a:ext uri="{FF2B5EF4-FFF2-40B4-BE49-F238E27FC236}">
                      <a16:creationId xmlns:a16="http://schemas.microsoft.com/office/drawing/2014/main" id="{B7832506-05F1-AF4E-B0AF-7A26D7A85D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68" y="1344"/>
                  <a:ext cx="295" cy="256"/>
                  <a:chOff x="2325" y="960"/>
                  <a:chExt cx="295" cy="256"/>
                </a:xfrm>
              </p:grpSpPr>
              <p:sp>
                <p:nvSpPr>
                  <p:cNvPr id="146" name="Oval 169">
                    <a:extLst>
                      <a:ext uri="{FF2B5EF4-FFF2-40B4-BE49-F238E27FC236}">
                        <a16:creationId xmlns:a16="http://schemas.microsoft.com/office/drawing/2014/main" id="{E2754FB4-8078-AC48-A5E7-A703729898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7" name="Line 170">
                    <a:extLst>
                      <a:ext uri="{FF2B5EF4-FFF2-40B4-BE49-F238E27FC236}">
                        <a16:creationId xmlns:a16="http://schemas.microsoft.com/office/drawing/2014/main" id="{AC130BEB-9A53-F748-B48F-AAE17F72BC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141" name="Line 171">
                <a:extLst>
                  <a:ext uri="{FF2B5EF4-FFF2-40B4-BE49-F238E27FC236}">
                    <a16:creationId xmlns:a16="http://schemas.microsoft.com/office/drawing/2014/main" id="{31F2160E-9D08-D546-8910-0D3C5EF46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4027">
                <a:off x="3871" y="1447"/>
                <a:ext cx="6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1" name="Oval 173">
              <a:extLst>
                <a:ext uri="{FF2B5EF4-FFF2-40B4-BE49-F238E27FC236}">
                  <a16:creationId xmlns:a16="http://schemas.microsoft.com/office/drawing/2014/main" id="{197E16B3-7F3E-5F44-89D4-B776428F6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76817">
              <a:off x="2783873" y="2339504"/>
              <a:ext cx="79375" cy="71437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2" name="Line 174">
              <a:extLst>
                <a:ext uri="{FF2B5EF4-FFF2-40B4-BE49-F238E27FC236}">
                  <a16:creationId xmlns:a16="http://schemas.microsoft.com/office/drawing/2014/main" id="{611A9BC3-4DA4-E841-AAC2-6A173F2518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3007711" y="2534767"/>
              <a:ext cx="0" cy="152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3" name="Line 175">
              <a:extLst>
                <a:ext uri="{FF2B5EF4-FFF2-40B4-BE49-F238E27FC236}">
                  <a16:creationId xmlns:a16="http://schemas.microsoft.com/office/drawing/2014/main" id="{AE793914-B5BD-6142-AE02-B0D8D2700A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2921986" y="2422054"/>
              <a:ext cx="0" cy="1555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4" name="Line 176">
              <a:extLst>
                <a:ext uri="{FF2B5EF4-FFF2-40B4-BE49-F238E27FC236}">
                  <a16:creationId xmlns:a16="http://schemas.microsoft.com/office/drawing/2014/main" id="{49E0E7F9-155C-2E40-BF9C-F1D89A7EC3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0251">
              <a:off x="2704498" y="2166467"/>
              <a:ext cx="477837" cy="7270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5" name="Line 177">
              <a:extLst>
                <a:ext uri="{FF2B5EF4-FFF2-40B4-BE49-F238E27FC236}">
                  <a16:creationId xmlns:a16="http://schemas.microsoft.com/office/drawing/2014/main" id="{5E2CCC84-9910-BF41-BD06-B3BF9264C7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3109311" y="2860204"/>
              <a:ext cx="158750" cy="111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6" name="Line 178">
              <a:extLst>
                <a:ext uri="{FF2B5EF4-FFF2-40B4-BE49-F238E27FC236}">
                  <a16:creationId xmlns:a16="http://schemas.microsoft.com/office/drawing/2014/main" id="{AB8A60A9-1FBC-714C-AE39-90724027CB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464887">
              <a:off x="2553686" y="1769592"/>
              <a:ext cx="14097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7" name="Oval 179">
              <a:extLst>
                <a:ext uri="{FF2B5EF4-FFF2-40B4-BE49-F238E27FC236}">
                  <a16:creationId xmlns:a16="http://schemas.microsoft.com/office/drawing/2014/main" id="{75E02CA3-5384-1E40-B797-3090A65340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64887">
              <a:off x="3222023" y="1731492"/>
              <a:ext cx="73025" cy="7778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8" name="Oval 180">
              <a:extLst>
                <a:ext uri="{FF2B5EF4-FFF2-40B4-BE49-F238E27FC236}">
                  <a16:creationId xmlns:a16="http://schemas.microsoft.com/office/drawing/2014/main" id="{8CE07528-7530-8649-99B8-DB54C3CFE9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64887">
              <a:off x="3396648" y="1615604"/>
              <a:ext cx="71437" cy="7778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9" name="Line 181">
              <a:extLst>
                <a:ext uri="{FF2B5EF4-FFF2-40B4-BE49-F238E27FC236}">
                  <a16:creationId xmlns:a16="http://schemas.microsoft.com/office/drawing/2014/main" id="{76D3B3D9-6CBB-2A48-9EA7-1590D7B49E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464887">
              <a:off x="3806223" y="1350492"/>
              <a:ext cx="968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0" name="WordArt 186">
              <a:extLst>
                <a:ext uri="{FF2B5EF4-FFF2-40B4-BE49-F238E27FC236}">
                  <a16:creationId xmlns:a16="http://schemas.microsoft.com/office/drawing/2014/main" id="{0F4757E4-1074-8645-85E9-6ED0B2DDD3E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77323" y="764704"/>
              <a:ext cx="449262" cy="26511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自然光</a:t>
              </a:r>
            </a:p>
          </p:txBody>
        </p:sp>
        <p:sp>
          <p:nvSpPr>
            <p:cNvPr id="101" name="WordArt 187">
              <a:extLst>
                <a:ext uri="{FF2B5EF4-FFF2-40B4-BE49-F238E27FC236}">
                  <a16:creationId xmlns:a16="http://schemas.microsoft.com/office/drawing/2014/main" id="{3B41AA61-231E-BE4D-96D4-92CB6E597D7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41098" y="917104"/>
              <a:ext cx="817562" cy="3063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完全偏振光</a:t>
              </a:r>
            </a:p>
          </p:txBody>
        </p:sp>
        <p:sp>
          <p:nvSpPr>
            <p:cNvPr id="102" name="WordArt 188">
              <a:extLst>
                <a:ext uri="{FF2B5EF4-FFF2-40B4-BE49-F238E27FC236}">
                  <a16:creationId xmlns:a16="http://schemas.microsoft.com/office/drawing/2014/main" id="{2D638AB2-B4C0-A04A-A195-718183AB56B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39498" y="2690342"/>
              <a:ext cx="819150" cy="2762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幼圆"/>
                  <a:ea typeface="宋体" panose="02010600030101010101" pitchFamily="2" charset="-122"/>
                </a:rPr>
                <a:t>部分偏振光</a:t>
              </a:r>
            </a:p>
          </p:txBody>
        </p:sp>
        <p:grpSp>
          <p:nvGrpSpPr>
            <p:cNvPr id="103" name="Group 189">
              <a:extLst>
                <a:ext uri="{FF2B5EF4-FFF2-40B4-BE49-F238E27FC236}">
                  <a16:creationId xmlns:a16="http://schemas.microsoft.com/office/drawing/2014/main" id="{69FA1CA4-8658-394C-981B-D91B307BC0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036" y="726604"/>
              <a:ext cx="214312" cy="2206625"/>
              <a:chOff x="1574" y="696"/>
              <a:chExt cx="150" cy="1537"/>
            </a:xfrm>
          </p:grpSpPr>
          <p:sp>
            <p:nvSpPr>
              <p:cNvPr id="137" name="Line 190">
                <a:extLst>
                  <a:ext uri="{FF2B5EF4-FFF2-40B4-BE49-F238E27FC236}">
                    <a16:creationId xmlns:a16="http://schemas.microsoft.com/office/drawing/2014/main" id="{AA80D207-E16E-1C49-BDA1-507E62BD9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" y="696"/>
                <a:ext cx="0" cy="15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WordArt 191">
                <a:extLst>
                  <a:ext uri="{FF2B5EF4-FFF2-40B4-BE49-F238E27FC236}">
                    <a16:creationId xmlns:a16="http://schemas.microsoft.com/office/drawing/2014/main" id="{16CBADFE-C63E-FB46-A69F-50650D37993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498" y="803"/>
                <a:ext cx="334" cy="11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法线</a:t>
                </a:r>
              </a:p>
            </p:txBody>
          </p:sp>
          <p:sp>
            <p:nvSpPr>
              <p:cNvPr id="139" name="Line 192">
                <a:extLst>
                  <a:ext uri="{FF2B5EF4-FFF2-40B4-BE49-F238E27FC236}">
                    <a16:creationId xmlns:a16="http://schemas.microsoft.com/office/drawing/2014/main" id="{A1DAFCB2-EB80-AF44-90E1-FE609F721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" y="696"/>
                <a:ext cx="0" cy="15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4" name="Line 193">
              <a:extLst>
                <a:ext uri="{FF2B5EF4-FFF2-40B4-BE49-F238E27FC236}">
                  <a16:creationId xmlns:a16="http://schemas.microsoft.com/office/drawing/2014/main" id="{404E1C31-DB27-E247-80F0-D704B65B7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761" y="2168054"/>
              <a:ext cx="39719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5" name="Arc 194">
              <a:extLst>
                <a:ext uri="{FF2B5EF4-FFF2-40B4-BE49-F238E27FC236}">
                  <a16:creationId xmlns:a16="http://schemas.microsoft.com/office/drawing/2014/main" id="{10E24615-7A3D-EF43-88AE-72DDC6BE81DF}"/>
                </a:ext>
              </a:extLst>
            </p:cNvPr>
            <p:cNvSpPr>
              <a:spLocks/>
            </p:cNvSpPr>
            <p:nvPr/>
          </p:nvSpPr>
          <p:spPr bwMode="auto">
            <a:xfrm rot="20027808">
              <a:off x="2247298" y="1544167"/>
              <a:ext cx="593725" cy="700088"/>
            </a:xfrm>
            <a:custGeom>
              <a:avLst/>
              <a:gdLst>
                <a:gd name="G0" fmla="+- 11018 0 0"/>
                <a:gd name="G1" fmla="+- 21600 0 0"/>
                <a:gd name="G2" fmla="+- 21600 0 0"/>
                <a:gd name="T0" fmla="*/ 0 w 19428"/>
                <a:gd name="T1" fmla="*/ 3022 h 21600"/>
                <a:gd name="T2" fmla="*/ 19428 w 19428"/>
                <a:gd name="T3" fmla="*/ 1705 h 21600"/>
                <a:gd name="T4" fmla="*/ 11018 w 1942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28" h="21600" fill="none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</a:path>
                <a:path w="19428" h="21600" stroke="0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  <a:lnTo>
                    <a:pt x="11018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106" name="Group 195">
              <a:extLst>
                <a:ext uri="{FF2B5EF4-FFF2-40B4-BE49-F238E27FC236}">
                  <a16:creationId xmlns:a16="http://schemas.microsoft.com/office/drawing/2014/main" id="{242C5AFF-2FB0-4C4B-9E70-E9C1E1543E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361" y="1158404"/>
              <a:ext cx="280987" cy="300038"/>
              <a:chOff x="3074" y="3382"/>
              <a:chExt cx="271" cy="265"/>
            </a:xfrm>
          </p:grpSpPr>
          <p:sp>
            <p:nvSpPr>
              <p:cNvPr id="135" name="WordArt 196">
                <a:extLst>
                  <a:ext uri="{FF2B5EF4-FFF2-40B4-BE49-F238E27FC236}">
                    <a16:creationId xmlns:a16="http://schemas.microsoft.com/office/drawing/2014/main" id="{5F527D2E-DDF5-174D-AC04-C281A1F5170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 dirty="0" err="1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WordArt 197">
                <a:extLst>
                  <a:ext uri="{FF2B5EF4-FFF2-40B4-BE49-F238E27FC236}">
                    <a16:creationId xmlns:a16="http://schemas.microsoft.com/office/drawing/2014/main" id="{54319900-911C-0A4C-B81B-0CDC32629DB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Freeform 205">
              <a:extLst>
                <a:ext uri="{FF2B5EF4-FFF2-40B4-BE49-F238E27FC236}">
                  <a16:creationId xmlns:a16="http://schemas.microsoft.com/office/drawing/2014/main" id="{06E15D7F-FF5E-2241-801C-9A53AFDEE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848" y="1899767"/>
              <a:ext cx="395287" cy="657225"/>
            </a:xfrm>
            <a:custGeom>
              <a:avLst/>
              <a:gdLst>
                <a:gd name="T0" fmla="*/ 81 w 276"/>
                <a:gd name="T1" fmla="*/ 0 h 465"/>
                <a:gd name="T2" fmla="*/ 276 w 276"/>
                <a:gd name="T3" fmla="*/ 273 h 465"/>
                <a:gd name="T4" fmla="*/ 0 w 276"/>
                <a:gd name="T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6" h="465">
                  <a:moveTo>
                    <a:pt x="81" y="0"/>
                  </a:moveTo>
                  <a:lnTo>
                    <a:pt x="276" y="273"/>
                  </a:lnTo>
                  <a:lnTo>
                    <a:pt x="0" y="465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108" name="Group 220">
              <a:extLst>
                <a:ext uri="{FF2B5EF4-FFF2-40B4-BE49-F238E27FC236}">
                  <a16:creationId xmlns:a16="http://schemas.microsoft.com/office/drawing/2014/main" id="{7238A626-0F21-414B-A257-819DC3A49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3223" y="1925167"/>
              <a:ext cx="307975" cy="503238"/>
              <a:chOff x="696" y="1274"/>
              <a:chExt cx="233" cy="363"/>
            </a:xfrm>
          </p:grpSpPr>
          <p:grpSp>
            <p:nvGrpSpPr>
              <p:cNvPr id="129" name="Group 221">
                <a:extLst>
                  <a:ext uri="{FF2B5EF4-FFF2-40B4-BE49-F238E27FC236}">
                    <a16:creationId xmlns:a16="http://schemas.microsoft.com/office/drawing/2014/main" id="{60DF86EA-EE29-AD4E-A675-02D9AA0D0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1274"/>
                <a:ext cx="208" cy="133"/>
                <a:chOff x="2036" y="148"/>
                <a:chExt cx="208" cy="133"/>
              </a:xfrm>
            </p:grpSpPr>
            <p:sp>
              <p:nvSpPr>
                <p:cNvPr id="133" name="WordArt 222">
                  <a:extLst>
                    <a:ext uri="{FF2B5EF4-FFF2-40B4-BE49-F238E27FC236}">
                      <a16:creationId xmlns:a16="http://schemas.microsoft.com/office/drawing/2014/main" id="{A1BEBDBC-C9AD-F549-AC45-FB7C37F28B6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36" y="148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WordArt 223">
                  <a:extLst>
                    <a:ext uri="{FF2B5EF4-FFF2-40B4-BE49-F238E27FC236}">
                      <a16:creationId xmlns:a16="http://schemas.microsoft.com/office/drawing/2014/main" id="{FECA074C-0BD0-6D4F-B94B-D92A8DD28EE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97" y="197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224">
                <a:extLst>
                  <a:ext uri="{FF2B5EF4-FFF2-40B4-BE49-F238E27FC236}">
                    <a16:creationId xmlns:a16="http://schemas.microsoft.com/office/drawing/2014/main" id="{5DCD573A-371D-D04E-A968-01BF74083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" y="1511"/>
                <a:ext cx="233" cy="126"/>
                <a:chOff x="2449" y="146"/>
                <a:chExt cx="233" cy="126"/>
              </a:xfrm>
            </p:grpSpPr>
            <p:sp>
              <p:nvSpPr>
                <p:cNvPr id="131" name="WordArt 225">
                  <a:extLst>
                    <a:ext uri="{FF2B5EF4-FFF2-40B4-BE49-F238E27FC236}">
                      <a16:creationId xmlns:a16="http://schemas.microsoft.com/office/drawing/2014/main" id="{ABF7B7B1-4179-DE4D-B951-112D4BC0D1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WordArt 226">
                  <a:extLst>
                    <a:ext uri="{FF2B5EF4-FFF2-40B4-BE49-F238E27FC236}">
                      <a16:creationId xmlns:a16="http://schemas.microsoft.com/office/drawing/2014/main" id="{C9C9165C-CB17-B145-B727-5E29373F4FD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09" name="WordArt 243">
              <a:extLst>
                <a:ext uri="{FF2B5EF4-FFF2-40B4-BE49-F238E27FC236}">
                  <a16:creationId xmlns:a16="http://schemas.microsoft.com/office/drawing/2014/main" id="{F3888266-0D86-C549-9F36-5CFEC3AAAF2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67736" y="1148879"/>
              <a:ext cx="619125" cy="1793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入射角</a:t>
              </a:r>
            </a:p>
          </p:txBody>
        </p:sp>
        <p:grpSp>
          <p:nvGrpSpPr>
            <p:cNvPr id="110" name="Group 266">
              <a:extLst>
                <a:ext uri="{FF2B5EF4-FFF2-40B4-BE49-F238E27FC236}">
                  <a16:creationId xmlns:a16="http://schemas.microsoft.com/office/drawing/2014/main" id="{2F50186D-1FE5-6C49-892D-B1A6F2451C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8" y="1407642"/>
              <a:ext cx="403225" cy="215900"/>
              <a:chOff x="3176" y="962"/>
              <a:chExt cx="254" cy="136"/>
            </a:xfrm>
          </p:grpSpPr>
          <p:grpSp>
            <p:nvGrpSpPr>
              <p:cNvPr id="123" name="Group 244">
                <a:extLst>
                  <a:ext uri="{FF2B5EF4-FFF2-40B4-BE49-F238E27FC236}">
                    <a16:creationId xmlns:a16="http://schemas.microsoft.com/office/drawing/2014/main" id="{CBF9AC88-DC98-D04D-B550-B5FD76C434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6" y="962"/>
                <a:ext cx="121" cy="136"/>
                <a:chOff x="3074" y="3382"/>
                <a:chExt cx="271" cy="265"/>
              </a:xfrm>
            </p:grpSpPr>
            <p:sp>
              <p:nvSpPr>
                <p:cNvPr id="127" name="WordArt 245">
                  <a:extLst>
                    <a:ext uri="{FF2B5EF4-FFF2-40B4-BE49-F238E27FC236}">
                      <a16:creationId xmlns:a16="http://schemas.microsoft.com/office/drawing/2014/main" id="{07A4BEFB-2A85-C942-8C4D-B1DEDDDDFC9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74" y="3382"/>
                  <a:ext cx="156" cy="24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7051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WordArt 246">
                  <a:extLst>
                    <a:ext uri="{FF2B5EF4-FFF2-40B4-BE49-F238E27FC236}">
                      <a16:creationId xmlns:a16="http://schemas.microsoft.com/office/drawing/2014/main" id="{6CD4789A-ADF0-2248-9E78-397CBDA5726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33" y="3479"/>
                  <a:ext cx="112" cy="16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b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4" name="Group 250">
                <a:extLst>
                  <a:ext uri="{FF2B5EF4-FFF2-40B4-BE49-F238E27FC236}">
                    <a16:creationId xmlns:a16="http://schemas.microsoft.com/office/drawing/2014/main" id="{929A4BEE-DFCF-E84F-BAFC-34815F57E6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0" y="1016"/>
                <a:ext cx="90" cy="47"/>
                <a:chOff x="1260" y="2371"/>
                <a:chExt cx="151" cy="53"/>
              </a:xfrm>
            </p:grpSpPr>
            <p:sp>
              <p:nvSpPr>
                <p:cNvPr id="125" name="Line 251">
                  <a:extLst>
                    <a:ext uri="{FF2B5EF4-FFF2-40B4-BE49-F238E27FC236}">
                      <a16:creationId xmlns:a16="http://schemas.microsoft.com/office/drawing/2014/main" id="{1442B9C9-291F-3340-80F6-1C7280CB1A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6" name="Line 252">
                  <a:extLst>
                    <a:ext uri="{FF2B5EF4-FFF2-40B4-BE49-F238E27FC236}">
                      <a16:creationId xmlns:a16="http://schemas.microsoft.com/office/drawing/2014/main" id="{4AD575D1-5835-A649-A2AF-3B63B31001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11" name="Group 316">
              <a:extLst>
                <a:ext uri="{FF2B5EF4-FFF2-40B4-BE49-F238E27FC236}">
                  <a16:creationId xmlns:a16="http://schemas.microsoft.com/office/drawing/2014/main" id="{ED1741A7-8DC7-FC4C-B142-7DD74806F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886" y="1666404"/>
              <a:ext cx="966787" cy="396875"/>
              <a:chOff x="3077" y="1125"/>
              <a:chExt cx="609" cy="250"/>
            </a:xfrm>
          </p:grpSpPr>
          <p:grpSp>
            <p:nvGrpSpPr>
              <p:cNvPr id="113" name="Group 257">
                <a:extLst>
                  <a:ext uri="{FF2B5EF4-FFF2-40B4-BE49-F238E27FC236}">
                    <a16:creationId xmlns:a16="http://schemas.microsoft.com/office/drawing/2014/main" id="{B3578E41-0511-DA4A-958F-2B82372B5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181"/>
                <a:ext cx="274" cy="111"/>
                <a:chOff x="3184" y="1150"/>
                <a:chExt cx="328" cy="88"/>
              </a:xfrm>
            </p:grpSpPr>
            <p:sp>
              <p:nvSpPr>
                <p:cNvPr id="121" name="WordArt 253">
                  <a:extLst>
                    <a:ext uri="{FF2B5EF4-FFF2-40B4-BE49-F238E27FC236}">
                      <a16:creationId xmlns:a16="http://schemas.microsoft.com/office/drawing/2014/main" id="{795CB618-61F8-BD4F-851E-DB578A692FD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0" y="1150"/>
                  <a:ext cx="152" cy="8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tan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WordArt 254">
                  <a:extLst>
                    <a:ext uri="{FF2B5EF4-FFF2-40B4-BE49-F238E27FC236}">
                      <a16:creationId xmlns:a16="http://schemas.microsoft.com/office/drawing/2014/main" id="{0A383FD3-38D8-0A4D-BBA8-FDD72F5E8E7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184" y="1164"/>
                  <a:ext cx="152" cy="7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arc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4" name="Line 258">
                <a:extLst>
                  <a:ext uri="{FF2B5EF4-FFF2-40B4-BE49-F238E27FC236}">
                    <a16:creationId xmlns:a16="http://schemas.microsoft.com/office/drawing/2014/main" id="{3FEF4F99-2037-E84E-82E0-C2A88D715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7" y="1245"/>
                <a:ext cx="29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115" name="Group 260">
                <a:extLst>
                  <a:ext uri="{FF2B5EF4-FFF2-40B4-BE49-F238E27FC236}">
                    <a16:creationId xmlns:a16="http://schemas.microsoft.com/office/drawing/2014/main" id="{9F9335B5-F15B-D342-959B-EB1FECFFC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0" y="1282"/>
                <a:ext cx="132" cy="93"/>
                <a:chOff x="2036" y="148"/>
                <a:chExt cx="208" cy="133"/>
              </a:xfrm>
            </p:grpSpPr>
            <p:sp>
              <p:nvSpPr>
                <p:cNvPr id="119" name="WordArt 261">
                  <a:extLst>
                    <a:ext uri="{FF2B5EF4-FFF2-40B4-BE49-F238E27FC236}">
                      <a16:creationId xmlns:a16="http://schemas.microsoft.com/office/drawing/2014/main" id="{3041DB3E-E8B4-9043-8595-7149519B018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36" y="148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WordArt 262">
                  <a:extLst>
                    <a:ext uri="{FF2B5EF4-FFF2-40B4-BE49-F238E27FC236}">
                      <a16:creationId xmlns:a16="http://schemas.microsoft.com/office/drawing/2014/main" id="{9D28FB3B-E9A7-1D4D-9986-78C169B10A2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97" y="197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6" name="Group 263">
                <a:extLst>
                  <a:ext uri="{FF2B5EF4-FFF2-40B4-BE49-F238E27FC236}">
                    <a16:creationId xmlns:a16="http://schemas.microsoft.com/office/drawing/2014/main" id="{ED246390-BEE3-C342-BD78-8F0B5C0960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4" y="1125"/>
                <a:ext cx="148" cy="89"/>
                <a:chOff x="2449" y="146"/>
                <a:chExt cx="233" cy="126"/>
              </a:xfrm>
            </p:grpSpPr>
            <p:sp>
              <p:nvSpPr>
                <p:cNvPr id="117" name="WordArt 264">
                  <a:extLst>
                    <a:ext uri="{FF2B5EF4-FFF2-40B4-BE49-F238E27FC236}">
                      <a16:creationId xmlns:a16="http://schemas.microsoft.com/office/drawing/2014/main" id="{D407FB2A-F316-084C-86E3-FA3DF9380E0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WordArt 265">
                  <a:extLst>
                    <a:ext uri="{FF2B5EF4-FFF2-40B4-BE49-F238E27FC236}">
                      <a16:creationId xmlns:a16="http://schemas.microsoft.com/office/drawing/2014/main" id="{6391DBF2-7D7A-E746-AE7C-AE094319BDB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2" name="Line 267">
              <a:extLst>
                <a:ext uri="{FF2B5EF4-FFF2-40B4-BE49-F238E27FC236}">
                  <a16:creationId xmlns:a16="http://schemas.microsoft.com/office/drawing/2014/main" id="{E808EF0B-BD2B-234D-B419-39E60E3069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3083911" y="2639542"/>
              <a:ext cx="0" cy="152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1" name="Arc 194">
              <a:extLst>
                <a:ext uri="{FF2B5EF4-FFF2-40B4-BE49-F238E27FC236}">
                  <a16:creationId xmlns:a16="http://schemas.microsoft.com/office/drawing/2014/main" id="{41661CD6-D802-EF49-BE2D-CF51E670DFF8}"/>
                </a:ext>
              </a:extLst>
            </p:cNvPr>
            <p:cNvSpPr>
              <a:spLocks/>
            </p:cNvSpPr>
            <p:nvPr/>
          </p:nvSpPr>
          <p:spPr bwMode="auto">
            <a:xfrm rot="9138532">
              <a:off x="2524660" y="1936367"/>
              <a:ext cx="279615" cy="772592"/>
            </a:xfrm>
            <a:custGeom>
              <a:avLst/>
              <a:gdLst>
                <a:gd name="G0" fmla="+- 11018 0 0"/>
                <a:gd name="G1" fmla="+- 21600 0 0"/>
                <a:gd name="G2" fmla="+- 21600 0 0"/>
                <a:gd name="T0" fmla="*/ 0 w 19428"/>
                <a:gd name="T1" fmla="*/ 3022 h 21600"/>
                <a:gd name="T2" fmla="*/ 19428 w 19428"/>
                <a:gd name="T3" fmla="*/ 1705 h 21600"/>
                <a:gd name="T4" fmla="*/ 11018 w 1942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28" h="21600" fill="none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</a:path>
                <a:path w="19428" h="21600" stroke="0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  <a:lnTo>
                    <a:pt x="11018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72" name="Group 195">
              <a:extLst>
                <a:ext uri="{FF2B5EF4-FFF2-40B4-BE49-F238E27FC236}">
                  <a16:creationId xmlns:a16="http://schemas.microsoft.com/office/drawing/2014/main" id="{E1B74EBA-6DFE-5148-A15A-C31DDBD84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5051" y="2782566"/>
              <a:ext cx="280987" cy="300038"/>
              <a:chOff x="3074" y="3382"/>
              <a:chExt cx="271" cy="265"/>
            </a:xfrm>
          </p:grpSpPr>
          <p:sp>
            <p:nvSpPr>
              <p:cNvPr id="73" name="WordArt 196">
                <a:extLst>
                  <a:ext uri="{FF2B5EF4-FFF2-40B4-BE49-F238E27FC236}">
                    <a16:creationId xmlns:a16="http://schemas.microsoft.com/office/drawing/2014/main" id="{7B56E2EE-4CAC-1D4A-B732-F5E7E25CE3C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γ</a:t>
                </a:r>
                <a:endParaRPr kumimoji="1" lang="zh-CN" altLang="en-US" sz="3600" b="0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WordArt 197">
                <a:extLst>
                  <a:ext uri="{FF2B5EF4-FFF2-40B4-BE49-F238E27FC236}">
                    <a16:creationId xmlns:a16="http://schemas.microsoft.com/office/drawing/2014/main" id="{F393E480-08BA-D443-91E8-E666E0AC34B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600" b="0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989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>
            <a:extLst>
              <a:ext uri="{FF2B5EF4-FFF2-40B4-BE49-F238E27FC236}">
                <a16:creationId xmlns:a16="http://schemas.microsoft.com/office/drawing/2014/main" id="{F1FE00F0-CC2B-2941-9A69-0DAB535D4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60648"/>
            <a:ext cx="41044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第一节 自然光和偏振光</a:t>
            </a:r>
            <a:endParaRPr lang="en-US" altLang="zh-CN" sz="2800" b="1" dirty="0">
              <a:solidFill>
                <a:srgbClr val="CC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3200A3-E601-5547-9A5A-18BD71F4A208}"/>
              </a:ext>
            </a:extLst>
          </p:cNvPr>
          <p:cNvGrpSpPr/>
          <p:nvPr/>
        </p:nvGrpSpPr>
        <p:grpSpPr>
          <a:xfrm>
            <a:off x="935596" y="1412776"/>
            <a:ext cx="7632848" cy="510909"/>
            <a:chOff x="935596" y="1412776"/>
            <a:chExt cx="7632848" cy="510909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5E90EE97-6B4A-D241-A365-D17359AFA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5596" y="1412776"/>
              <a:ext cx="7632848" cy="510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光的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波动性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         光的干涉、衍射</a:t>
              </a:r>
            </a:p>
          </p:txBody>
        </p:sp>
        <p:sp>
          <p:nvSpPr>
            <p:cNvPr id="18" name="AutoShape 4">
              <a:extLst>
                <a:ext uri="{FF2B5EF4-FFF2-40B4-BE49-F238E27FC236}">
                  <a16:creationId xmlns:a16="http://schemas.microsoft.com/office/drawing/2014/main" id="{15CCA89A-1DC4-1547-94B8-2B7FA0A6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1808" y="1556792"/>
              <a:ext cx="934634" cy="228600"/>
            </a:xfrm>
            <a:prstGeom prst="rightArrow">
              <a:avLst>
                <a:gd name="adj1" fmla="val 50000"/>
                <a:gd name="adj2" fmla="val 116667"/>
              </a:avLst>
            </a:prstGeom>
            <a:solidFill>
              <a:srgbClr val="EDFAD2"/>
            </a:solidFill>
            <a:ln w="19050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" name="Text Box 6">
            <a:extLst>
              <a:ext uri="{FF2B5EF4-FFF2-40B4-BE49-F238E27FC236}">
                <a16:creationId xmlns:a16="http://schemas.microsoft.com/office/drawing/2014/main" id="{CAAECC0C-4404-FB41-A06E-E446CB2CB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98" y="2768323"/>
            <a:ext cx="533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机械横波与纵波的区别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4F1E42-CF50-AF4A-B346-06FF01605F9C}"/>
              </a:ext>
            </a:extLst>
          </p:cNvPr>
          <p:cNvGrpSpPr/>
          <p:nvPr/>
        </p:nvGrpSpPr>
        <p:grpSpPr>
          <a:xfrm>
            <a:off x="471798" y="3446429"/>
            <a:ext cx="4910905" cy="3022095"/>
            <a:chOff x="1667097" y="3123580"/>
            <a:chExt cx="5943600" cy="3657600"/>
          </a:xfrm>
        </p:grpSpPr>
        <p:sp>
          <p:nvSpPr>
            <p:cNvPr id="78" name="Rectangle 7">
              <a:extLst>
                <a:ext uri="{FF2B5EF4-FFF2-40B4-BE49-F238E27FC236}">
                  <a16:creationId xmlns:a16="http://schemas.microsoft.com/office/drawing/2014/main" id="{F4DAA31D-83A8-6245-AB8E-DF159C4CD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210" y="3123580"/>
              <a:ext cx="5932487" cy="3657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AutoShape 8" descr="浅色竖线">
              <a:extLst>
                <a:ext uri="{FF2B5EF4-FFF2-40B4-BE49-F238E27FC236}">
                  <a16:creationId xmlns:a16="http://schemas.microsoft.com/office/drawing/2014/main" id="{B894089B-5A47-2A4E-AEF9-035C1728B3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2810097" y="5485780"/>
              <a:ext cx="990600" cy="533400"/>
            </a:xfrm>
            <a:prstGeom prst="parallelogram">
              <a:avLst>
                <a:gd name="adj" fmla="val 40986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56796" dir="20006097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" name="AutoShape 9" descr="浅色竖线">
              <a:extLst>
                <a:ext uri="{FF2B5EF4-FFF2-40B4-BE49-F238E27FC236}">
                  <a16:creationId xmlns:a16="http://schemas.microsoft.com/office/drawing/2014/main" id="{D59540F9-8CC5-A348-819D-FADAED8A5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6010497" y="4114180"/>
              <a:ext cx="685800" cy="685800"/>
            </a:xfrm>
            <a:prstGeom prst="parallelogram">
              <a:avLst>
                <a:gd name="adj" fmla="val 1048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" name="AutoShape 10" descr="浅色竖线">
              <a:extLst>
                <a:ext uri="{FF2B5EF4-FFF2-40B4-BE49-F238E27FC236}">
                  <a16:creationId xmlns:a16="http://schemas.microsoft.com/office/drawing/2014/main" id="{98354FBE-186E-8B4A-AD93-119D5EBF2B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2733897" y="3809380"/>
              <a:ext cx="990600" cy="533400"/>
            </a:xfrm>
            <a:prstGeom prst="parallelogram">
              <a:avLst>
                <a:gd name="adj" fmla="val 40986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56796" dir="20006097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" name="Group 11">
              <a:extLst>
                <a:ext uri="{FF2B5EF4-FFF2-40B4-BE49-F238E27FC236}">
                  <a16:creationId xmlns:a16="http://schemas.microsoft.com/office/drawing/2014/main" id="{46E02AEE-0E0B-0846-A2BE-1BDD5862ED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5297" y="3603005"/>
              <a:ext cx="2438400" cy="1044575"/>
              <a:chOff x="2880" y="2256"/>
              <a:chExt cx="1536" cy="658"/>
            </a:xfrm>
          </p:grpSpPr>
          <p:sp>
            <p:nvSpPr>
              <p:cNvPr id="83" name="Freeform 12" descr="浅色竖线">
                <a:extLst>
                  <a:ext uri="{FF2B5EF4-FFF2-40B4-BE49-F238E27FC236}">
                    <a16:creationId xmlns:a16="http://schemas.microsoft.com/office/drawing/2014/main" id="{493A9FDD-DE75-7A44-8CA1-2AEF844F5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256"/>
                <a:ext cx="1344" cy="658"/>
              </a:xfrm>
              <a:custGeom>
                <a:avLst/>
                <a:gdLst>
                  <a:gd name="T0" fmla="*/ 0 w 1344"/>
                  <a:gd name="T1" fmla="*/ 628 h 658"/>
                  <a:gd name="T2" fmla="*/ 42 w 1344"/>
                  <a:gd name="T3" fmla="*/ 514 h 658"/>
                  <a:gd name="T4" fmla="*/ 93 w 1344"/>
                  <a:gd name="T5" fmla="*/ 454 h 658"/>
                  <a:gd name="T6" fmla="*/ 135 w 1344"/>
                  <a:gd name="T7" fmla="*/ 478 h 658"/>
                  <a:gd name="T8" fmla="*/ 188 w 1344"/>
                  <a:gd name="T9" fmla="*/ 544 h 658"/>
                  <a:gd name="T10" fmla="*/ 240 w 1344"/>
                  <a:gd name="T11" fmla="*/ 631 h 658"/>
                  <a:gd name="T12" fmla="*/ 288 w 1344"/>
                  <a:gd name="T13" fmla="*/ 652 h 658"/>
                  <a:gd name="T14" fmla="*/ 327 w 1344"/>
                  <a:gd name="T15" fmla="*/ 592 h 658"/>
                  <a:gd name="T16" fmla="*/ 381 w 1344"/>
                  <a:gd name="T17" fmla="*/ 475 h 658"/>
                  <a:gd name="T18" fmla="*/ 423 w 1344"/>
                  <a:gd name="T19" fmla="*/ 364 h 658"/>
                  <a:gd name="T20" fmla="*/ 480 w 1344"/>
                  <a:gd name="T21" fmla="*/ 298 h 658"/>
                  <a:gd name="T22" fmla="*/ 522 w 1344"/>
                  <a:gd name="T23" fmla="*/ 325 h 658"/>
                  <a:gd name="T24" fmla="*/ 573 w 1344"/>
                  <a:gd name="T25" fmla="*/ 394 h 658"/>
                  <a:gd name="T26" fmla="*/ 618 w 1344"/>
                  <a:gd name="T27" fmla="*/ 472 h 658"/>
                  <a:gd name="T28" fmla="*/ 672 w 1344"/>
                  <a:gd name="T29" fmla="*/ 499 h 658"/>
                  <a:gd name="T30" fmla="*/ 714 w 1344"/>
                  <a:gd name="T31" fmla="*/ 439 h 658"/>
                  <a:gd name="T32" fmla="*/ 765 w 1344"/>
                  <a:gd name="T33" fmla="*/ 325 h 658"/>
                  <a:gd name="T34" fmla="*/ 813 w 1344"/>
                  <a:gd name="T35" fmla="*/ 199 h 658"/>
                  <a:gd name="T36" fmla="*/ 864 w 1344"/>
                  <a:gd name="T37" fmla="*/ 148 h 658"/>
                  <a:gd name="T38" fmla="*/ 903 w 1344"/>
                  <a:gd name="T39" fmla="*/ 172 h 658"/>
                  <a:gd name="T40" fmla="*/ 960 w 1344"/>
                  <a:gd name="T41" fmla="*/ 244 h 658"/>
                  <a:gd name="T42" fmla="*/ 1002 w 1344"/>
                  <a:gd name="T43" fmla="*/ 325 h 658"/>
                  <a:gd name="T44" fmla="*/ 1050 w 1344"/>
                  <a:gd name="T45" fmla="*/ 349 h 658"/>
                  <a:gd name="T46" fmla="*/ 1095 w 1344"/>
                  <a:gd name="T47" fmla="*/ 286 h 658"/>
                  <a:gd name="T48" fmla="*/ 1155 w 1344"/>
                  <a:gd name="T49" fmla="*/ 163 h 658"/>
                  <a:gd name="T50" fmla="*/ 1203 w 1344"/>
                  <a:gd name="T51" fmla="*/ 49 h 658"/>
                  <a:gd name="T52" fmla="*/ 1248 w 1344"/>
                  <a:gd name="T53" fmla="*/ 4 h 658"/>
                  <a:gd name="T54" fmla="*/ 1287 w 1344"/>
                  <a:gd name="T55" fmla="*/ 22 h 658"/>
                  <a:gd name="T56" fmla="*/ 1344 w 1344"/>
                  <a:gd name="T57" fmla="*/ 10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44" h="658">
                    <a:moveTo>
                      <a:pt x="0" y="628"/>
                    </a:moveTo>
                    <a:cubicBezTo>
                      <a:pt x="7" y="609"/>
                      <a:pt x="27" y="543"/>
                      <a:pt x="42" y="514"/>
                    </a:cubicBezTo>
                    <a:cubicBezTo>
                      <a:pt x="57" y="485"/>
                      <a:pt x="78" y="460"/>
                      <a:pt x="93" y="454"/>
                    </a:cubicBezTo>
                    <a:cubicBezTo>
                      <a:pt x="108" y="448"/>
                      <a:pt x="119" y="463"/>
                      <a:pt x="135" y="478"/>
                    </a:cubicBezTo>
                    <a:cubicBezTo>
                      <a:pt x="151" y="493"/>
                      <a:pt x="171" y="519"/>
                      <a:pt x="188" y="544"/>
                    </a:cubicBezTo>
                    <a:cubicBezTo>
                      <a:pt x="205" y="569"/>
                      <a:pt x="223" y="613"/>
                      <a:pt x="240" y="631"/>
                    </a:cubicBezTo>
                    <a:cubicBezTo>
                      <a:pt x="257" y="649"/>
                      <a:pt x="274" y="658"/>
                      <a:pt x="288" y="652"/>
                    </a:cubicBezTo>
                    <a:cubicBezTo>
                      <a:pt x="302" y="646"/>
                      <a:pt x="312" y="621"/>
                      <a:pt x="327" y="592"/>
                    </a:cubicBezTo>
                    <a:cubicBezTo>
                      <a:pt x="342" y="563"/>
                      <a:pt x="365" y="513"/>
                      <a:pt x="381" y="475"/>
                    </a:cubicBezTo>
                    <a:cubicBezTo>
                      <a:pt x="397" y="437"/>
                      <a:pt x="407" y="393"/>
                      <a:pt x="423" y="364"/>
                    </a:cubicBezTo>
                    <a:cubicBezTo>
                      <a:pt x="439" y="335"/>
                      <a:pt x="464" y="304"/>
                      <a:pt x="480" y="298"/>
                    </a:cubicBezTo>
                    <a:cubicBezTo>
                      <a:pt x="496" y="292"/>
                      <a:pt x="507" y="309"/>
                      <a:pt x="522" y="325"/>
                    </a:cubicBezTo>
                    <a:cubicBezTo>
                      <a:pt x="537" y="341"/>
                      <a:pt x="557" y="370"/>
                      <a:pt x="573" y="394"/>
                    </a:cubicBezTo>
                    <a:cubicBezTo>
                      <a:pt x="589" y="418"/>
                      <a:pt x="602" y="454"/>
                      <a:pt x="618" y="472"/>
                    </a:cubicBezTo>
                    <a:cubicBezTo>
                      <a:pt x="634" y="490"/>
                      <a:pt x="656" y="504"/>
                      <a:pt x="672" y="499"/>
                    </a:cubicBezTo>
                    <a:cubicBezTo>
                      <a:pt x="688" y="494"/>
                      <a:pt x="699" y="468"/>
                      <a:pt x="714" y="439"/>
                    </a:cubicBezTo>
                    <a:cubicBezTo>
                      <a:pt x="729" y="410"/>
                      <a:pt x="748" y="365"/>
                      <a:pt x="765" y="325"/>
                    </a:cubicBezTo>
                    <a:cubicBezTo>
                      <a:pt x="782" y="285"/>
                      <a:pt x="797" y="228"/>
                      <a:pt x="813" y="199"/>
                    </a:cubicBezTo>
                    <a:cubicBezTo>
                      <a:pt x="829" y="170"/>
                      <a:pt x="849" y="152"/>
                      <a:pt x="864" y="148"/>
                    </a:cubicBezTo>
                    <a:cubicBezTo>
                      <a:pt x="879" y="144"/>
                      <a:pt x="887" y="156"/>
                      <a:pt x="903" y="172"/>
                    </a:cubicBezTo>
                    <a:cubicBezTo>
                      <a:pt x="919" y="188"/>
                      <a:pt x="944" y="219"/>
                      <a:pt x="960" y="244"/>
                    </a:cubicBezTo>
                    <a:cubicBezTo>
                      <a:pt x="976" y="269"/>
                      <a:pt x="987" y="308"/>
                      <a:pt x="1002" y="325"/>
                    </a:cubicBezTo>
                    <a:cubicBezTo>
                      <a:pt x="1017" y="342"/>
                      <a:pt x="1035" y="355"/>
                      <a:pt x="1050" y="349"/>
                    </a:cubicBezTo>
                    <a:cubicBezTo>
                      <a:pt x="1065" y="343"/>
                      <a:pt x="1078" y="317"/>
                      <a:pt x="1095" y="286"/>
                    </a:cubicBezTo>
                    <a:cubicBezTo>
                      <a:pt x="1112" y="255"/>
                      <a:pt x="1137" y="202"/>
                      <a:pt x="1155" y="163"/>
                    </a:cubicBezTo>
                    <a:cubicBezTo>
                      <a:pt x="1173" y="124"/>
                      <a:pt x="1188" y="75"/>
                      <a:pt x="1203" y="49"/>
                    </a:cubicBezTo>
                    <a:cubicBezTo>
                      <a:pt x="1218" y="23"/>
                      <a:pt x="1234" y="8"/>
                      <a:pt x="1248" y="4"/>
                    </a:cubicBezTo>
                    <a:cubicBezTo>
                      <a:pt x="1262" y="0"/>
                      <a:pt x="1271" y="6"/>
                      <a:pt x="1287" y="22"/>
                    </a:cubicBezTo>
                    <a:cubicBezTo>
                      <a:pt x="1303" y="38"/>
                      <a:pt x="1332" y="84"/>
                      <a:pt x="1344" y="100"/>
                    </a:cubicBezTo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190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Line 13">
                <a:extLst>
                  <a:ext uri="{FF2B5EF4-FFF2-40B4-BE49-F238E27FC236}">
                    <a16:creationId xmlns:a16="http://schemas.microsoft.com/office/drawing/2014/main" id="{DD9E46EF-39CB-7842-8AF9-A0FD470BD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260"/>
                <a:ext cx="816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9C011AA-35F3-504D-8BFF-8CE2EFDC2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2596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6" name="AutoShape 15" descr="浅色竖线">
              <a:extLst>
                <a:ext uri="{FF2B5EF4-FFF2-40B4-BE49-F238E27FC236}">
                  <a16:creationId xmlns:a16="http://schemas.microsoft.com/office/drawing/2014/main" id="{7281F518-DFF0-E24B-BF29-143FD6549B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3343497" y="4114180"/>
              <a:ext cx="990600" cy="533400"/>
            </a:xfrm>
            <a:prstGeom prst="parallelogram">
              <a:avLst>
                <a:gd name="adj" fmla="val 3946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7" name="Group 16">
              <a:extLst>
                <a:ext uri="{FF2B5EF4-FFF2-40B4-BE49-F238E27FC236}">
                  <a16:creationId xmlns:a16="http://schemas.microsoft.com/office/drawing/2014/main" id="{7983BA64-BF54-5641-95BB-EB0CA2CED0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097" y="3580780"/>
              <a:ext cx="2438400" cy="1044575"/>
              <a:chOff x="2880" y="2256"/>
              <a:chExt cx="1536" cy="658"/>
            </a:xfrm>
          </p:grpSpPr>
          <p:sp>
            <p:nvSpPr>
              <p:cNvPr id="88" name="Freeform 17" descr="浅色竖线">
                <a:extLst>
                  <a:ext uri="{FF2B5EF4-FFF2-40B4-BE49-F238E27FC236}">
                    <a16:creationId xmlns:a16="http://schemas.microsoft.com/office/drawing/2014/main" id="{8F293D70-1CA5-2141-808A-C55F598F2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256"/>
                <a:ext cx="1344" cy="658"/>
              </a:xfrm>
              <a:custGeom>
                <a:avLst/>
                <a:gdLst>
                  <a:gd name="T0" fmla="*/ 0 w 1344"/>
                  <a:gd name="T1" fmla="*/ 628 h 658"/>
                  <a:gd name="T2" fmla="*/ 42 w 1344"/>
                  <a:gd name="T3" fmla="*/ 514 h 658"/>
                  <a:gd name="T4" fmla="*/ 93 w 1344"/>
                  <a:gd name="T5" fmla="*/ 454 h 658"/>
                  <a:gd name="T6" fmla="*/ 135 w 1344"/>
                  <a:gd name="T7" fmla="*/ 478 h 658"/>
                  <a:gd name="T8" fmla="*/ 188 w 1344"/>
                  <a:gd name="T9" fmla="*/ 544 h 658"/>
                  <a:gd name="T10" fmla="*/ 240 w 1344"/>
                  <a:gd name="T11" fmla="*/ 631 h 658"/>
                  <a:gd name="T12" fmla="*/ 288 w 1344"/>
                  <a:gd name="T13" fmla="*/ 652 h 658"/>
                  <a:gd name="T14" fmla="*/ 327 w 1344"/>
                  <a:gd name="T15" fmla="*/ 592 h 658"/>
                  <a:gd name="T16" fmla="*/ 381 w 1344"/>
                  <a:gd name="T17" fmla="*/ 475 h 658"/>
                  <a:gd name="T18" fmla="*/ 423 w 1344"/>
                  <a:gd name="T19" fmla="*/ 364 h 658"/>
                  <a:gd name="T20" fmla="*/ 480 w 1344"/>
                  <a:gd name="T21" fmla="*/ 298 h 658"/>
                  <a:gd name="T22" fmla="*/ 522 w 1344"/>
                  <a:gd name="T23" fmla="*/ 325 h 658"/>
                  <a:gd name="T24" fmla="*/ 573 w 1344"/>
                  <a:gd name="T25" fmla="*/ 394 h 658"/>
                  <a:gd name="T26" fmla="*/ 618 w 1344"/>
                  <a:gd name="T27" fmla="*/ 472 h 658"/>
                  <a:gd name="T28" fmla="*/ 672 w 1344"/>
                  <a:gd name="T29" fmla="*/ 499 h 658"/>
                  <a:gd name="T30" fmla="*/ 714 w 1344"/>
                  <a:gd name="T31" fmla="*/ 439 h 658"/>
                  <a:gd name="T32" fmla="*/ 765 w 1344"/>
                  <a:gd name="T33" fmla="*/ 325 h 658"/>
                  <a:gd name="T34" fmla="*/ 813 w 1344"/>
                  <a:gd name="T35" fmla="*/ 199 h 658"/>
                  <a:gd name="T36" fmla="*/ 864 w 1344"/>
                  <a:gd name="T37" fmla="*/ 148 h 658"/>
                  <a:gd name="T38" fmla="*/ 903 w 1344"/>
                  <a:gd name="T39" fmla="*/ 172 h 658"/>
                  <a:gd name="T40" fmla="*/ 960 w 1344"/>
                  <a:gd name="T41" fmla="*/ 244 h 658"/>
                  <a:gd name="T42" fmla="*/ 1002 w 1344"/>
                  <a:gd name="T43" fmla="*/ 325 h 658"/>
                  <a:gd name="T44" fmla="*/ 1050 w 1344"/>
                  <a:gd name="T45" fmla="*/ 349 h 658"/>
                  <a:gd name="T46" fmla="*/ 1095 w 1344"/>
                  <a:gd name="T47" fmla="*/ 286 h 658"/>
                  <a:gd name="T48" fmla="*/ 1155 w 1344"/>
                  <a:gd name="T49" fmla="*/ 163 h 658"/>
                  <a:gd name="T50" fmla="*/ 1203 w 1344"/>
                  <a:gd name="T51" fmla="*/ 49 h 658"/>
                  <a:gd name="T52" fmla="*/ 1248 w 1344"/>
                  <a:gd name="T53" fmla="*/ 4 h 658"/>
                  <a:gd name="T54" fmla="*/ 1287 w 1344"/>
                  <a:gd name="T55" fmla="*/ 22 h 658"/>
                  <a:gd name="T56" fmla="*/ 1344 w 1344"/>
                  <a:gd name="T57" fmla="*/ 10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44" h="658">
                    <a:moveTo>
                      <a:pt x="0" y="628"/>
                    </a:moveTo>
                    <a:cubicBezTo>
                      <a:pt x="7" y="609"/>
                      <a:pt x="27" y="543"/>
                      <a:pt x="42" y="514"/>
                    </a:cubicBezTo>
                    <a:cubicBezTo>
                      <a:pt x="57" y="485"/>
                      <a:pt x="78" y="460"/>
                      <a:pt x="93" y="454"/>
                    </a:cubicBezTo>
                    <a:cubicBezTo>
                      <a:pt x="108" y="448"/>
                      <a:pt x="119" y="463"/>
                      <a:pt x="135" y="478"/>
                    </a:cubicBezTo>
                    <a:cubicBezTo>
                      <a:pt x="151" y="493"/>
                      <a:pt x="171" y="519"/>
                      <a:pt x="188" y="544"/>
                    </a:cubicBezTo>
                    <a:cubicBezTo>
                      <a:pt x="205" y="569"/>
                      <a:pt x="223" y="613"/>
                      <a:pt x="240" y="631"/>
                    </a:cubicBezTo>
                    <a:cubicBezTo>
                      <a:pt x="257" y="649"/>
                      <a:pt x="274" y="658"/>
                      <a:pt x="288" y="652"/>
                    </a:cubicBezTo>
                    <a:cubicBezTo>
                      <a:pt x="302" y="646"/>
                      <a:pt x="312" y="621"/>
                      <a:pt x="327" y="592"/>
                    </a:cubicBezTo>
                    <a:cubicBezTo>
                      <a:pt x="342" y="563"/>
                      <a:pt x="365" y="513"/>
                      <a:pt x="381" y="475"/>
                    </a:cubicBezTo>
                    <a:cubicBezTo>
                      <a:pt x="397" y="437"/>
                      <a:pt x="407" y="393"/>
                      <a:pt x="423" y="364"/>
                    </a:cubicBezTo>
                    <a:cubicBezTo>
                      <a:pt x="439" y="335"/>
                      <a:pt x="464" y="304"/>
                      <a:pt x="480" y="298"/>
                    </a:cubicBezTo>
                    <a:cubicBezTo>
                      <a:pt x="496" y="292"/>
                      <a:pt x="507" y="309"/>
                      <a:pt x="522" y="325"/>
                    </a:cubicBezTo>
                    <a:cubicBezTo>
                      <a:pt x="537" y="341"/>
                      <a:pt x="557" y="370"/>
                      <a:pt x="573" y="394"/>
                    </a:cubicBezTo>
                    <a:cubicBezTo>
                      <a:pt x="589" y="418"/>
                      <a:pt x="602" y="454"/>
                      <a:pt x="618" y="472"/>
                    </a:cubicBezTo>
                    <a:cubicBezTo>
                      <a:pt x="634" y="490"/>
                      <a:pt x="656" y="504"/>
                      <a:pt x="672" y="499"/>
                    </a:cubicBezTo>
                    <a:cubicBezTo>
                      <a:pt x="688" y="494"/>
                      <a:pt x="699" y="468"/>
                      <a:pt x="714" y="439"/>
                    </a:cubicBezTo>
                    <a:cubicBezTo>
                      <a:pt x="729" y="410"/>
                      <a:pt x="748" y="365"/>
                      <a:pt x="765" y="325"/>
                    </a:cubicBezTo>
                    <a:cubicBezTo>
                      <a:pt x="782" y="285"/>
                      <a:pt x="797" y="228"/>
                      <a:pt x="813" y="199"/>
                    </a:cubicBezTo>
                    <a:cubicBezTo>
                      <a:pt x="829" y="170"/>
                      <a:pt x="849" y="152"/>
                      <a:pt x="864" y="148"/>
                    </a:cubicBezTo>
                    <a:cubicBezTo>
                      <a:pt x="879" y="144"/>
                      <a:pt x="887" y="156"/>
                      <a:pt x="903" y="172"/>
                    </a:cubicBezTo>
                    <a:cubicBezTo>
                      <a:pt x="919" y="188"/>
                      <a:pt x="944" y="219"/>
                      <a:pt x="960" y="244"/>
                    </a:cubicBezTo>
                    <a:cubicBezTo>
                      <a:pt x="976" y="269"/>
                      <a:pt x="987" y="308"/>
                      <a:pt x="1002" y="325"/>
                    </a:cubicBezTo>
                    <a:cubicBezTo>
                      <a:pt x="1017" y="342"/>
                      <a:pt x="1035" y="355"/>
                      <a:pt x="1050" y="349"/>
                    </a:cubicBezTo>
                    <a:cubicBezTo>
                      <a:pt x="1065" y="343"/>
                      <a:pt x="1078" y="317"/>
                      <a:pt x="1095" y="286"/>
                    </a:cubicBezTo>
                    <a:cubicBezTo>
                      <a:pt x="1112" y="255"/>
                      <a:pt x="1137" y="202"/>
                      <a:pt x="1155" y="163"/>
                    </a:cubicBezTo>
                    <a:cubicBezTo>
                      <a:pt x="1173" y="124"/>
                      <a:pt x="1188" y="75"/>
                      <a:pt x="1203" y="49"/>
                    </a:cubicBezTo>
                    <a:cubicBezTo>
                      <a:pt x="1218" y="23"/>
                      <a:pt x="1234" y="8"/>
                      <a:pt x="1248" y="4"/>
                    </a:cubicBezTo>
                    <a:cubicBezTo>
                      <a:pt x="1262" y="0"/>
                      <a:pt x="1271" y="6"/>
                      <a:pt x="1287" y="22"/>
                    </a:cubicBezTo>
                    <a:cubicBezTo>
                      <a:pt x="1303" y="38"/>
                      <a:pt x="1332" y="84"/>
                      <a:pt x="1344" y="100"/>
                    </a:cubicBezTo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190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Line 18">
                <a:extLst>
                  <a:ext uri="{FF2B5EF4-FFF2-40B4-BE49-F238E27FC236}">
                    <a16:creationId xmlns:a16="http://schemas.microsoft.com/office/drawing/2014/main" id="{F8E54A60-FD9C-3A47-A22E-02CD7B6A68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260"/>
                <a:ext cx="816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Line 19">
                <a:extLst>
                  <a:ext uri="{FF2B5EF4-FFF2-40B4-BE49-F238E27FC236}">
                    <a16:creationId xmlns:a16="http://schemas.microsoft.com/office/drawing/2014/main" id="{760B083B-8B38-6E43-A465-114046EFF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2596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1" name="Rectangle 20">
              <a:extLst>
                <a:ext uri="{FF2B5EF4-FFF2-40B4-BE49-F238E27FC236}">
                  <a16:creationId xmlns:a16="http://schemas.microsoft.com/office/drawing/2014/main" id="{3837B866-FE2A-4A4C-A732-D34A385B8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6297" y="3504580"/>
              <a:ext cx="914400" cy="6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" name="AutoShape 21" descr="浅色竖线">
              <a:extLst>
                <a:ext uri="{FF2B5EF4-FFF2-40B4-BE49-F238E27FC236}">
                  <a16:creationId xmlns:a16="http://schemas.microsoft.com/office/drawing/2014/main" id="{095F1EEC-57FC-2347-9BB1-AFE99371B4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6010497" y="3428380"/>
              <a:ext cx="685800" cy="685800"/>
            </a:xfrm>
            <a:prstGeom prst="parallelogram">
              <a:avLst>
                <a:gd name="adj" fmla="val 1048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3" name="Line 22">
              <a:extLst>
                <a:ext uri="{FF2B5EF4-FFF2-40B4-BE49-F238E27FC236}">
                  <a16:creationId xmlns:a16="http://schemas.microsoft.com/office/drawing/2014/main" id="{7BCCCECF-B6EF-FE4A-85B4-83084A6DB3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96297" y="3656980"/>
              <a:ext cx="762000" cy="3048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4E2A7FBA-BD07-FD42-82A9-BA7E65056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1497" y="5333380"/>
              <a:ext cx="2286000" cy="914400"/>
              <a:chOff x="960" y="3072"/>
              <a:chExt cx="1440" cy="576"/>
            </a:xfrm>
          </p:grpSpPr>
          <p:sp>
            <p:nvSpPr>
              <p:cNvPr id="95" name="Line 24">
                <a:extLst>
                  <a:ext uri="{FF2B5EF4-FFF2-40B4-BE49-F238E27FC236}">
                    <a16:creationId xmlns:a16="http://schemas.microsoft.com/office/drawing/2014/main" id="{54BE4CED-FED5-D54C-A54B-76A41CC02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3072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Line 25">
                <a:extLst>
                  <a:ext uri="{FF2B5EF4-FFF2-40B4-BE49-F238E27FC236}">
                    <a16:creationId xmlns:a16="http://schemas.microsoft.com/office/drawing/2014/main" id="{3CCE62F5-12D5-4A4D-B678-D807B5431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3360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Line 26">
                <a:extLst>
                  <a:ext uri="{FF2B5EF4-FFF2-40B4-BE49-F238E27FC236}">
                    <a16:creationId xmlns:a16="http://schemas.microsoft.com/office/drawing/2014/main" id="{862D0C38-27DF-8D4C-8F9D-C352C3EEA3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3432"/>
                <a:ext cx="384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8" name="AutoShape 27" descr="浅色竖线">
              <a:extLst>
                <a:ext uri="{FF2B5EF4-FFF2-40B4-BE49-F238E27FC236}">
                  <a16:creationId xmlns:a16="http://schemas.microsoft.com/office/drawing/2014/main" id="{ED40C8ED-9FD0-AB43-A814-BD492A7870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3419697" y="5790580"/>
              <a:ext cx="990600" cy="533400"/>
            </a:xfrm>
            <a:prstGeom prst="parallelogram">
              <a:avLst>
                <a:gd name="adj" fmla="val 3946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" name="AutoShape 28" descr="浅色竖线">
              <a:extLst>
                <a:ext uri="{FF2B5EF4-FFF2-40B4-BE49-F238E27FC236}">
                  <a16:creationId xmlns:a16="http://schemas.microsoft.com/office/drawing/2014/main" id="{2982257E-A4AF-A949-AD73-B56AFE40FB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6010497" y="5866780"/>
              <a:ext cx="685800" cy="685800"/>
            </a:xfrm>
            <a:prstGeom prst="parallelogram">
              <a:avLst>
                <a:gd name="adj" fmla="val 1048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0" name="Group 29">
              <a:extLst>
                <a:ext uri="{FF2B5EF4-FFF2-40B4-BE49-F238E27FC236}">
                  <a16:creationId xmlns:a16="http://schemas.microsoft.com/office/drawing/2014/main" id="{D3B58342-070B-4047-9AAF-1AB9C0AC4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2297" y="5409580"/>
              <a:ext cx="2286000" cy="914400"/>
              <a:chOff x="960" y="3072"/>
              <a:chExt cx="1440" cy="576"/>
            </a:xfrm>
          </p:grpSpPr>
          <p:sp>
            <p:nvSpPr>
              <p:cNvPr id="101" name="Line 30">
                <a:extLst>
                  <a:ext uri="{FF2B5EF4-FFF2-40B4-BE49-F238E27FC236}">
                    <a16:creationId xmlns:a16="http://schemas.microsoft.com/office/drawing/2014/main" id="{CCB7BDCF-8089-2D4B-9AB8-0FA9FB76C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3072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Line 31">
                <a:extLst>
                  <a:ext uri="{FF2B5EF4-FFF2-40B4-BE49-F238E27FC236}">
                    <a16:creationId xmlns:a16="http://schemas.microsoft.com/office/drawing/2014/main" id="{06C03E25-09C1-6543-ACBA-5826C018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3360"/>
                <a:ext cx="72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Line 32">
                <a:extLst>
                  <a:ext uri="{FF2B5EF4-FFF2-40B4-BE49-F238E27FC236}">
                    <a16:creationId xmlns:a16="http://schemas.microsoft.com/office/drawing/2014/main" id="{ECAE611E-FDB2-384D-8BB8-A2B368002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3432"/>
                <a:ext cx="384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4" name="AutoShape 33" descr="浅色竖线">
              <a:extLst>
                <a:ext uri="{FF2B5EF4-FFF2-40B4-BE49-F238E27FC236}">
                  <a16:creationId xmlns:a16="http://schemas.microsoft.com/office/drawing/2014/main" id="{4FA9EE58-77C0-0A49-BF18-D58158B50D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25004">
              <a:off x="6010497" y="5180980"/>
              <a:ext cx="685800" cy="685800"/>
            </a:xfrm>
            <a:prstGeom prst="parallelogram">
              <a:avLst>
                <a:gd name="adj" fmla="val 1048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6699"/>
              </a:solidFill>
              <a:miter lim="800000"/>
              <a:headEnd/>
              <a:tailEnd/>
            </a:ln>
            <a:effectLst>
              <a:outerShdw dist="68392" dir="20291915" algn="ctr" rotWithShape="0">
                <a:srgbClr val="84D56B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" name="Text Box 34">
              <a:extLst>
                <a:ext uri="{FF2B5EF4-FFF2-40B4-BE49-F238E27FC236}">
                  <a16:creationId xmlns:a16="http://schemas.microsoft.com/office/drawing/2014/main" id="{2E9F79DB-6392-0442-8093-D60E828FA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7097" y="3123580"/>
              <a:ext cx="620713" cy="3657600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0" scaled="1"/>
            </a:gra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机械波穿过狭缝</a:t>
              </a:r>
            </a:p>
          </p:txBody>
        </p:sp>
      </p:grpSp>
      <p:sp>
        <p:nvSpPr>
          <p:cNvPr id="106" name="Text Box 6">
            <a:extLst>
              <a:ext uri="{FF2B5EF4-FFF2-40B4-BE49-F238E27FC236}">
                <a16:creationId xmlns:a16="http://schemas.microsoft.com/office/drawing/2014/main" id="{AD458EAF-5504-DD4A-88E7-60A8B965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97" y="787293"/>
            <a:ext cx="533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一、光的偏振</a:t>
            </a:r>
            <a:endParaRPr lang="zh-CN" altLang="en-US" sz="2800" b="1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7" name="Text Box 6">
            <a:extLst>
              <a:ext uri="{FF2B5EF4-FFF2-40B4-BE49-F238E27FC236}">
                <a16:creationId xmlns:a16="http://schemas.microsoft.com/office/drawing/2014/main" id="{B3793DC6-9519-6A48-8F59-4C6BCBD59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402" y="3124125"/>
            <a:ext cx="34020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光矢量（电场矢量）的振动</a:t>
            </a: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方向</a:t>
            </a: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总和光的传播方向垂直。</a:t>
            </a:r>
            <a:endParaRPr lang="zh-CN" altLang="en-US" sz="2800" b="1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8" name="Text Box 6">
            <a:extLst>
              <a:ext uri="{FF2B5EF4-FFF2-40B4-BE49-F238E27FC236}">
                <a16:creationId xmlns:a16="http://schemas.microsoft.com/office/drawing/2014/main" id="{01C8E422-9793-D444-8740-2A9CC045C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402" y="4509120"/>
            <a:ext cx="351863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光矢量有着不同的振动状态，称为光的偏振态或偏振结构。</a:t>
            </a:r>
            <a:endParaRPr lang="zh-CN" altLang="en-US" sz="2800" b="1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0AE5B59A-A46B-684E-ABD1-3C3DAA655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584" y="5945718"/>
            <a:ext cx="35186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人眼无法区分偏振态</a:t>
            </a:r>
            <a:endParaRPr lang="zh-CN" altLang="en-US" sz="2800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D679421-F9BE-A040-9893-EF033EF48429}"/>
              </a:ext>
            </a:extLst>
          </p:cNvPr>
          <p:cNvGrpSpPr/>
          <p:nvPr/>
        </p:nvGrpSpPr>
        <p:grpSpPr>
          <a:xfrm>
            <a:off x="945996" y="2112594"/>
            <a:ext cx="5960286" cy="510909"/>
            <a:chOff x="945996" y="2112594"/>
            <a:chExt cx="5960286" cy="510909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FA06232F-A44D-C347-A8EA-8E074D27D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980" y="2235517"/>
              <a:ext cx="1001394" cy="228600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E7FF"/>
            </a:solidFill>
            <a:ln w="19050">
              <a:solidFill>
                <a:srgbClr val="CC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04187CD-0E2D-9247-BEEA-133A5B514211}"/>
                </a:ext>
              </a:extLst>
            </p:cNvPr>
            <p:cNvSpPr/>
            <p:nvPr/>
          </p:nvSpPr>
          <p:spPr>
            <a:xfrm>
              <a:off x="945996" y="2112594"/>
              <a:ext cx="5960286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3200" b="1" kern="0" dirty="0">
                  <a:solidFill>
                    <a:srgbClr val="080808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光波是</a:t>
              </a:r>
              <a:r>
                <a:rPr lang="zh-CN" altLang="en-US" sz="3200" b="1" kern="0" dirty="0">
                  <a:solidFill>
                    <a:srgbClr val="CC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横波</a:t>
              </a:r>
              <a:r>
                <a:rPr lang="zh-CN" altLang="en-US" sz="3200" b="1" kern="0" dirty="0">
                  <a:solidFill>
                    <a:srgbClr val="080808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          光的偏振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2F8B0EE-3997-4C42-82B0-F4E0E1F0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980" y="520364"/>
            <a:ext cx="4104534" cy="25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6" grpId="0"/>
      <p:bldP spid="107" grpId="1"/>
      <p:bldP spid="108" grpId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517">
            <a:extLst>
              <a:ext uri="{FF2B5EF4-FFF2-40B4-BE49-F238E27FC236}">
                <a16:creationId xmlns:a16="http://schemas.microsoft.com/office/drawing/2014/main" id="{30090E44-D954-5F4F-A2B7-C3A234479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0"/>
            <a:ext cx="7772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例</a:t>
            </a:r>
          </a:p>
        </p:txBody>
      </p:sp>
      <p:grpSp>
        <p:nvGrpSpPr>
          <p:cNvPr id="283" name="Group 516">
            <a:extLst>
              <a:ext uri="{FF2B5EF4-FFF2-40B4-BE49-F238E27FC236}">
                <a16:creationId xmlns:a16="http://schemas.microsoft.com/office/drawing/2014/main" id="{14DE7C0F-5ADC-9043-BA36-CB02F29D95FD}"/>
              </a:ext>
            </a:extLst>
          </p:cNvPr>
          <p:cNvGrpSpPr>
            <a:grpSpLocks/>
          </p:cNvGrpSpPr>
          <p:nvPr/>
        </p:nvGrpSpPr>
        <p:grpSpPr bwMode="auto">
          <a:xfrm>
            <a:off x="0" y="365125"/>
            <a:ext cx="9144000" cy="5741988"/>
            <a:chOff x="0" y="230"/>
            <a:chExt cx="5760" cy="3617"/>
          </a:xfrm>
        </p:grpSpPr>
        <p:sp>
          <p:nvSpPr>
            <p:cNvPr id="287" name="WordArt 58">
              <a:extLst>
                <a:ext uri="{FF2B5EF4-FFF2-40B4-BE49-F238E27FC236}">
                  <a16:creationId xmlns:a16="http://schemas.microsoft.com/office/drawing/2014/main" id="{5D0430A0-9827-F64F-B19B-6900221213F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5" y="1469"/>
              <a:ext cx="256" cy="1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空气</a:t>
              </a:r>
            </a:p>
          </p:txBody>
        </p:sp>
        <p:sp>
          <p:nvSpPr>
            <p:cNvPr id="288" name="Rectangle 30">
              <a:extLst>
                <a:ext uri="{FF2B5EF4-FFF2-40B4-BE49-F238E27FC236}">
                  <a16:creationId xmlns:a16="http://schemas.microsoft.com/office/drawing/2014/main" id="{8868218D-7C5C-B34F-A6C3-1EF1E23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14"/>
              <a:ext cx="1832" cy="604"/>
            </a:xfrm>
            <a:prstGeom prst="rect">
              <a:avLst/>
            </a:prstGeom>
            <a:solidFill>
              <a:srgbClr val="C6D7E0">
                <a:alpha val="66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9" name="Line 60">
              <a:extLst>
                <a:ext uri="{FF2B5EF4-FFF2-40B4-BE49-F238E27FC236}">
                  <a16:creationId xmlns:a16="http://schemas.microsoft.com/office/drawing/2014/main" id="{D72EE093-07E0-4A46-AADC-FC5835545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1610"/>
              <a:ext cx="1819" cy="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290" name="Group 31">
              <a:extLst>
                <a:ext uri="{FF2B5EF4-FFF2-40B4-BE49-F238E27FC236}">
                  <a16:creationId xmlns:a16="http://schemas.microsoft.com/office/drawing/2014/main" id="{1359A367-B382-7645-8B60-CDC0A3AA2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05"/>
              <a:ext cx="888" cy="253"/>
              <a:chOff x="3096" y="1163"/>
              <a:chExt cx="982" cy="284"/>
            </a:xfrm>
          </p:grpSpPr>
          <p:grpSp>
            <p:nvGrpSpPr>
              <p:cNvPr id="524" name="Group 32">
                <a:extLst>
                  <a:ext uri="{FF2B5EF4-FFF2-40B4-BE49-F238E27FC236}">
                    <a16:creationId xmlns:a16="http://schemas.microsoft.com/office/drawing/2014/main" id="{4DE22FC5-530C-814F-A89C-7F8DEC601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34027">
                <a:off x="3096" y="1163"/>
                <a:ext cx="982" cy="120"/>
                <a:chOff x="2409" y="1340"/>
                <a:chExt cx="2337" cy="260"/>
              </a:xfrm>
            </p:grpSpPr>
            <p:sp>
              <p:nvSpPr>
                <p:cNvPr id="526" name="Line 33">
                  <a:extLst>
                    <a:ext uri="{FF2B5EF4-FFF2-40B4-BE49-F238E27FC236}">
                      <a16:creationId xmlns:a16="http://schemas.microsoft.com/office/drawing/2014/main" id="{BE3788BA-884F-C64E-8C5E-36ACB1592C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9" y="1469"/>
                  <a:ext cx="233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7" name="Group 34">
                  <a:extLst>
                    <a:ext uri="{FF2B5EF4-FFF2-40B4-BE49-F238E27FC236}">
                      <a16:creationId xmlns:a16="http://schemas.microsoft.com/office/drawing/2014/main" id="{DD0CE22C-FE5B-F148-A523-EB75C378BB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4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534" name="Oval 35">
                    <a:extLst>
                      <a:ext uri="{FF2B5EF4-FFF2-40B4-BE49-F238E27FC236}">
                        <a16:creationId xmlns:a16="http://schemas.microsoft.com/office/drawing/2014/main" id="{E8C92F61-A405-A14A-A487-6C0D73D8FC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5" name="Line 36">
                    <a:extLst>
                      <a:ext uri="{FF2B5EF4-FFF2-40B4-BE49-F238E27FC236}">
                        <a16:creationId xmlns:a16="http://schemas.microsoft.com/office/drawing/2014/main" id="{218B4386-313C-C94A-9424-9F08245351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28" name="Group 37">
                  <a:extLst>
                    <a:ext uri="{FF2B5EF4-FFF2-40B4-BE49-F238E27FC236}">
                      <a16:creationId xmlns:a16="http://schemas.microsoft.com/office/drawing/2014/main" id="{2228C8B6-3050-9E44-A425-F0B51540BC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88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532" name="Oval 38">
                    <a:extLst>
                      <a:ext uri="{FF2B5EF4-FFF2-40B4-BE49-F238E27FC236}">
                        <a16:creationId xmlns:a16="http://schemas.microsoft.com/office/drawing/2014/main" id="{6D538BD9-2448-5B40-A675-059ACB128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3" name="Line 39">
                    <a:extLst>
                      <a:ext uri="{FF2B5EF4-FFF2-40B4-BE49-F238E27FC236}">
                        <a16:creationId xmlns:a16="http://schemas.microsoft.com/office/drawing/2014/main" id="{4023A6E9-590D-1B40-9D03-DA86AC72A6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29" name="Group 40">
                  <a:extLst>
                    <a:ext uri="{FF2B5EF4-FFF2-40B4-BE49-F238E27FC236}">
                      <a16:creationId xmlns:a16="http://schemas.microsoft.com/office/drawing/2014/main" id="{C5046F35-F0F7-234D-BD19-19B7EFB77A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68" y="1344"/>
                  <a:ext cx="295" cy="256"/>
                  <a:chOff x="2325" y="960"/>
                  <a:chExt cx="295" cy="256"/>
                </a:xfrm>
              </p:grpSpPr>
              <p:sp>
                <p:nvSpPr>
                  <p:cNvPr id="530" name="Oval 41">
                    <a:extLst>
                      <a:ext uri="{FF2B5EF4-FFF2-40B4-BE49-F238E27FC236}">
                        <a16:creationId xmlns:a16="http://schemas.microsoft.com/office/drawing/2014/main" id="{D199926E-222F-A34A-A2C1-CECFEDB5FB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1" name="Line 42">
                    <a:extLst>
                      <a:ext uri="{FF2B5EF4-FFF2-40B4-BE49-F238E27FC236}">
                        <a16:creationId xmlns:a16="http://schemas.microsoft.com/office/drawing/2014/main" id="{F82FC17D-4BD0-8547-A312-EDACABBB7F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25" name="Line 43">
                <a:extLst>
                  <a:ext uri="{FF2B5EF4-FFF2-40B4-BE49-F238E27FC236}">
                    <a16:creationId xmlns:a16="http://schemas.microsoft.com/office/drawing/2014/main" id="{4836C24D-7284-9649-A62E-B83FB2AA5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4027">
                <a:off x="3871" y="1447"/>
                <a:ext cx="6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1" name="Oval 44">
              <a:extLst>
                <a:ext uri="{FF2B5EF4-FFF2-40B4-BE49-F238E27FC236}">
                  <a16:creationId xmlns:a16="http://schemas.microsoft.com/office/drawing/2014/main" id="{95BA2327-59CD-DE45-8378-EC0C24C790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76817">
              <a:off x="874" y="1718"/>
              <a:ext cx="50" cy="45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2" name="Line 45">
              <a:extLst>
                <a:ext uri="{FF2B5EF4-FFF2-40B4-BE49-F238E27FC236}">
                  <a16:creationId xmlns:a16="http://schemas.microsoft.com/office/drawing/2014/main" id="{05444BA3-FE5C-5643-AC1D-5DC11AFB02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1015" y="1841"/>
              <a:ext cx="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3" name="Line 46">
              <a:extLst>
                <a:ext uri="{FF2B5EF4-FFF2-40B4-BE49-F238E27FC236}">
                  <a16:creationId xmlns:a16="http://schemas.microsoft.com/office/drawing/2014/main" id="{5CA33134-1DD5-664D-8A1C-1FAAE9D758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961" y="1770"/>
              <a:ext cx="0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4" name="Line 47">
              <a:extLst>
                <a:ext uri="{FF2B5EF4-FFF2-40B4-BE49-F238E27FC236}">
                  <a16:creationId xmlns:a16="http://schemas.microsoft.com/office/drawing/2014/main" id="{AF15B718-431A-3441-B001-D4CBEF4247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89749">
              <a:off x="824" y="1609"/>
              <a:ext cx="301" cy="4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5" name="Line 48">
              <a:extLst>
                <a:ext uri="{FF2B5EF4-FFF2-40B4-BE49-F238E27FC236}">
                  <a16:creationId xmlns:a16="http://schemas.microsoft.com/office/drawing/2014/main" id="{3FDA4550-DA0B-B44E-BF94-59F53E6992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1079" y="2046"/>
              <a:ext cx="100" cy="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6" name="Line 49">
              <a:extLst>
                <a:ext uri="{FF2B5EF4-FFF2-40B4-BE49-F238E27FC236}">
                  <a16:creationId xmlns:a16="http://schemas.microsoft.com/office/drawing/2014/main" id="{2B910A58-BA77-004B-B1D4-C001381000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135113">
              <a:off x="729" y="1359"/>
              <a:ext cx="8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7" name="Oval 50">
              <a:extLst>
                <a:ext uri="{FF2B5EF4-FFF2-40B4-BE49-F238E27FC236}">
                  <a16:creationId xmlns:a16="http://schemas.microsoft.com/office/drawing/2014/main" id="{4E09ACF3-B84D-6543-AE29-4DC6FF4ED4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35113">
              <a:off x="1150" y="1335"/>
              <a:ext cx="46" cy="49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8" name="Oval 51">
              <a:extLst>
                <a:ext uri="{FF2B5EF4-FFF2-40B4-BE49-F238E27FC236}">
                  <a16:creationId xmlns:a16="http://schemas.microsoft.com/office/drawing/2014/main" id="{2D351D52-5A95-2A49-B604-6BA1B2E48B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35113">
              <a:off x="1260" y="1262"/>
              <a:ext cx="45" cy="49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9" name="Line 52">
              <a:extLst>
                <a:ext uri="{FF2B5EF4-FFF2-40B4-BE49-F238E27FC236}">
                  <a16:creationId xmlns:a16="http://schemas.microsoft.com/office/drawing/2014/main" id="{22FB20B3-9F9D-8C49-A957-D98B1827C7F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135113">
              <a:off x="1518" y="1095"/>
              <a:ext cx="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0" name="Line 57">
              <a:extLst>
                <a:ext uri="{FF2B5EF4-FFF2-40B4-BE49-F238E27FC236}">
                  <a16:creationId xmlns:a16="http://schemas.microsoft.com/office/drawing/2014/main" id="{4C960FD3-5093-0D49-B80B-F2218470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" y="963"/>
              <a:ext cx="8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1" name="Arc 61">
              <a:extLst>
                <a:ext uri="{FF2B5EF4-FFF2-40B4-BE49-F238E27FC236}">
                  <a16:creationId xmlns:a16="http://schemas.microsoft.com/office/drawing/2014/main" id="{4DE81625-AD4A-664F-8C14-3CE6E760AF40}"/>
                </a:ext>
              </a:extLst>
            </p:cNvPr>
            <p:cNvSpPr>
              <a:spLocks/>
            </p:cNvSpPr>
            <p:nvPr/>
          </p:nvSpPr>
          <p:spPr bwMode="auto">
            <a:xfrm rot="-1572192">
              <a:off x="536" y="1217"/>
              <a:ext cx="374" cy="441"/>
            </a:xfrm>
            <a:custGeom>
              <a:avLst/>
              <a:gdLst>
                <a:gd name="G0" fmla="+- 11018 0 0"/>
                <a:gd name="G1" fmla="+- 21600 0 0"/>
                <a:gd name="G2" fmla="+- 21600 0 0"/>
                <a:gd name="T0" fmla="*/ 0 w 19428"/>
                <a:gd name="T1" fmla="*/ 3022 h 21600"/>
                <a:gd name="T2" fmla="*/ 19428 w 19428"/>
                <a:gd name="T3" fmla="*/ 1705 h 21600"/>
                <a:gd name="T4" fmla="*/ 11018 w 1942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28" h="21600" fill="none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</a:path>
                <a:path w="19428" h="21600" stroke="0" extrusionOk="0">
                  <a:moveTo>
                    <a:pt x="-1" y="3021"/>
                  </a:moveTo>
                  <a:cubicBezTo>
                    <a:pt x="3334" y="1043"/>
                    <a:pt x="7140" y="0"/>
                    <a:pt x="11018" y="0"/>
                  </a:cubicBezTo>
                  <a:cubicBezTo>
                    <a:pt x="13907" y="0"/>
                    <a:pt x="16767" y="579"/>
                    <a:pt x="19428" y="1704"/>
                  </a:cubicBezTo>
                  <a:lnTo>
                    <a:pt x="11018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02" name="Group 62">
              <a:extLst>
                <a:ext uri="{FF2B5EF4-FFF2-40B4-BE49-F238E27FC236}">
                  <a16:creationId xmlns:a16="http://schemas.microsoft.com/office/drawing/2014/main" id="{FB5AB0CF-C329-1C44-BF2F-E821D6732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" y="974"/>
              <a:ext cx="177" cy="189"/>
              <a:chOff x="3074" y="3382"/>
              <a:chExt cx="271" cy="265"/>
            </a:xfrm>
          </p:grpSpPr>
          <p:sp>
            <p:nvSpPr>
              <p:cNvPr id="522" name="WordArt 63">
                <a:extLst>
                  <a:ext uri="{FF2B5EF4-FFF2-40B4-BE49-F238E27FC236}">
                    <a16:creationId xmlns:a16="http://schemas.microsoft.com/office/drawing/2014/main" id="{4FC15315-C16F-7E4A-B1AE-FF2732AF523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WordArt 64">
                <a:extLst>
                  <a:ext uri="{FF2B5EF4-FFF2-40B4-BE49-F238E27FC236}">
                    <a16:creationId xmlns:a16="http://schemas.microsoft.com/office/drawing/2014/main" id="{95E548B4-0C4D-AF47-A24B-670FA3A7E5B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3" name="Line 92">
              <a:extLst>
                <a:ext uri="{FF2B5EF4-FFF2-40B4-BE49-F238E27FC236}">
                  <a16:creationId xmlns:a16="http://schemas.microsoft.com/office/drawing/2014/main" id="{02A110AE-220E-0245-A026-E053170553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76817">
              <a:off x="1063" y="1907"/>
              <a:ext cx="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04" name="Group 234">
              <a:extLst>
                <a:ext uri="{FF2B5EF4-FFF2-40B4-BE49-F238E27FC236}">
                  <a16:creationId xmlns:a16="http://schemas.microsoft.com/office/drawing/2014/main" id="{77115144-383A-2740-8427-15E015BAB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1" y="1435"/>
              <a:ext cx="539" cy="113"/>
              <a:chOff x="1246" y="944"/>
              <a:chExt cx="539" cy="113"/>
            </a:xfrm>
          </p:grpSpPr>
          <p:grpSp>
            <p:nvGrpSpPr>
              <p:cNvPr id="515" name="Group 67">
                <a:extLst>
                  <a:ext uri="{FF2B5EF4-FFF2-40B4-BE49-F238E27FC236}">
                    <a16:creationId xmlns:a16="http://schemas.microsoft.com/office/drawing/2014/main" id="{9717CFFE-C1E4-8244-BC4F-D67BAA13E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6" y="949"/>
                <a:ext cx="144" cy="108"/>
                <a:chOff x="2036" y="148"/>
                <a:chExt cx="208" cy="133"/>
              </a:xfrm>
            </p:grpSpPr>
            <p:sp>
              <p:nvSpPr>
                <p:cNvPr id="520" name="WordArt 68">
                  <a:extLst>
                    <a:ext uri="{FF2B5EF4-FFF2-40B4-BE49-F238E27FC236}">
                      <a16:creationId xmlns:a16="http://schemas.microsoft.com/office/drawing/2014/main" id="{68202373-88F6-E74D-ADC3-A063CCADA25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36" y="148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1" name="WordArt 69">
                  <a:extLst>
                    <a:ext uri="{FF2B5EF4-FFF2-40B4-BE49-F238E27FC236}">
                      <a16:creationId xmlns:a16="http://schemas.microsoft.com/office/drawing/2014/main" id="{30AB52E8-14B7-A944-B5D1-ECA989A62D4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97" y="197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6" name="Group 78">
                <a:extLst>
                  <a:ext uri="{FF2B5EF4-FFF2-40B4-BE49-F238E27FC236}">
                    <a16:creationId xmlns:a16="http://schemas.microsoft.com/office/drawing/2014/main" id="{A468052E-035A-8F4D-87FE-35B70D47F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4" y="976"/>
                <a:ext cx="90" cy="47"/>
                <a:chOff x="1260" y="2371"/>
                <a:chExt cx="151" cy="53"/>
              </a:xfrm>
            </p:grpSpPr>
            <p:sp>
              <p:nvSpPr>
                <p:cNvPr id="518" name="Line 79">
                  <a:extLst>
                    <a:ext uri="{FF2B5EF4-FFF2-40B4-BE49-F238E27FC236}">
                      <a16:creationId xmlns:a16="http://schemas.microsoft.com/office/drawing/2014/main" id="{F5BAA257-22E0-0846-A707-DFF479923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9" name="Line 80">
                  <a:extLst>
                    <a:ext uri="{FF2B5EF4-FFF2-40B4-BE49-F238E27FC236}">
                      <a16:creationId xmlns:a16="http://schemas.microsoft.com/office/drawing/2014/main" id="{E874407A-B435-064F-B52B-311A715F8C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17" name="WordArt 95">
                <a:extLst>
                  <a:ext uri="{FF2B5EF4-FFF2-40B4-BE49-F238E27FC236}">
                    <a16:creationId xmlns:a16="http://schemas.microsoft.com/office/drawing/2014/main" id="{A761B382-6356-2441-B0DD-0F1D0764256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55" y="944"/>
                <a:ext cx="230" cy="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1.00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261">
              <a:extLst>
                <a:ext uri="{FF2B5EF4-FFF2-40B4-BE49-F238E27FC236}">
                  <a16:creationId xmlns:a16="http://schemas.microsoft.com/office/drawing/2014/main" id="{2908FE25-F506-3F45-8238-9F2353649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" y="1770"/>
              <a:ext cx="542" cy="107"/>
              <a:chOff x="1218" y="1094"/>
              <a:chExt cx="542" cy="107"/>
            </a:xfrm>
          </p:grpSpPr>
          <p:grpSp>
            <p:nvGrpSpPr>
              <p:cNvPr id="508" name="Group 70">
                <a:extLst>
                  <a:ext uri="{FF2B5EF4-FFF2-40B4-BE49-F238E27FC236}">
                    <a16:creationId xmlns:a16="http://schemas.microsoft.com/office/drawing/2014/main" id="{36C44690-8780-9043-B218-4D26C735E4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8" y="1100"/>
                <a:ext cx="171" cy="96"/>
                <a:chOff x="2449" y="146"/>
                <a:chExt cx="233" cy="126"/>
              </a:xfrm>
            </p:grpSpPr>
            <p:sp>
              <p:nvSpPr>
                <p:cNvPr id="513" name="WordArt 71">
                  <a:extLst>
                    <a:ext uri="{FF2B5EF4-FFF2-40B4-BE49-F238E27FC236}">
                      <a16:creationId xmlns:a16="http://schemas.microsoft.com/office/drawing/2014/main" id="{B59A9E87-5F07-B845-B4C8-CAD174762CA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4" name="WordArt 72">
                  <a:extLst>
                    <a:ext uri="{FF2B5EF4-FFF2-40B4-BE49-F238E27FC236}">
                      <a16:creationId xmlns:a16="http://schemas.microsoft.com/office/drawing/2014/main" id="{8131462D-3123-C143-AABA-428FF0F3222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9" name="Group 98">
                <a:extLst>
                  <a:ext uri="{FF2B5EF4-FFF2-40B4-BE49-F238E27FC236}">
                    <a16:creationId xmlns:a16="http://schemas.microsoft.com/office/drawing/2014/main" id="{4CC5FBC1-87E0-8E4A-B554-ECDA3E03A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1103"/>
                <a:ext cx="90" cy="47"/>
                <a:chOff x="1260" y="2371"/>
                <a:chExt cx="151" cy="53"/>
              </a:xfrm>
            </p:grpSpPr>
            <p:sp>
              <p:nvSpPr>
                <p:cNvPr id="511" name="Line 99">
                  <a:extLst>
                    <a:ext uri="{FF2B5EF4-FFF2-40B4-BE49-F238E27FC236}">
                      <a16:creationId xmlns:a16="http://schemas.microsoft.com/office/drawing/2014/main" id="{61F44E03-12F3-C048-B7F8-7E546446D8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" name="Line 100">
                  <a:extLst>
                    <a:ext uri="{FF2B5EF4-FFF2-40B4-BE49-F238E27FC236}">
                      <a16:creationId xmlns:a16="http://schemas.microsoft.com/office/drawing/2014/main" id="{1D70AF5B-733E-DD40-8B0E-7DC921181C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10" name="WordArt 101">
                <a:extLst>
                  <a:ext uri="{FF2B5EF4-FFF2-40B4-BE49-F238E27FC236}">
                    <a16:creationId xmlns:a16="http://schemas.microsoft.com/office/drawing/2014/main" id="{801FB0BE-3C2A-8C43-B766-F8E9286A58F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30" y="1094"/>
                <a:ext cx="23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1.50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6" name="WordArt 102">
              <a:extLst>
                <a:ext uri="{FF2B5EF4-FFF2-40B4-BE49-F238E27FC236}">
                  <a16:creationId xmlns:a16="http://schemas.microsoft.com/office/drawing/2014/main" id="{5C475EFD-B63F-5748-8AC7-789018A99EF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32" y="1658"/>
              <a:ext cx="256" cy="1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玻璃</a:t>
              </a:r>
            </a:p>
          </p:txBody>
        </p:sp>
        <p:grpSp>
          <p:nvGrpSpPr>
            <p:cNvPr id="307" name="Group 106">
              <a:extLst>
                <a:ext uri="{FF2B5EF4-FFF2-40B4-BE49-F238E27FC236}">
                  <a16:creationId xmlns:a16="http://schemas.microsoft.com/office/drawing/2014/main" id="{A8AC3058-7756-914C-A48F-EA72D22F2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" y="1874"/>
              <a:ext cx="167" cy="164"/>
              <a:chOff x="389" y="1482"/>
              <a:chExt cx="167" cy="164"/>
            </a:xfrm>
          </p:grpSpPr>
          <p:sp>
            <p:nvSpPr>
              <p:cNvPr id="505" name="Line 103">
                <a:extLst>
                  <a:ext uri="{FF2B5EF4-FFF2-40B4-BE49-F238E27FC236}">
                    <a16:creationId xmlns:a16="http://schemas.microsoft.com/office/drawing/2014/main" id="{9B8FEECE-2680-EF42-93D1-C99E7F158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" y="1482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6" name="Line 104">
                <a:extLst>
                  <a:ext uri="{FF2B5EF4-FFF2-40B4-BE49-F238E27FC236}">
                    <a16:creationId xmlns:a16="http://schemas.microsoft.com/office/drawing/2014/main" id="{310930F9-EC16-2945-8033-A6F1ADFE3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" y="1549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7" name="Line 105">
                <a:extLst>
                  <a:ext uri="{FF2B5EF4-FFF2-40B4-BE49-F238E27FC236}">
                    <a16:creationId xmlns:a16="http://schemas.microsoft.com/office/drawing/2014/main" id="{57AD91EE-A9D0-0F46-B37E-B16591B38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" y="1554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8" name="Group 107">
              <a:extLst>
                <a:ext uri="{FF2B5EF4-FFF2-40B4-BE49-F238E27FC236}">
                  <a16:creationId xmlns:a16="http://schemas.microsoft.com/office/drawing/2014/main" id="{F9176F7D-BE72-1349-9638-DC80CED46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7" y="1955"/>
              <a:ext cx="167" cy="164"/>
              <a:chOff x="389" y="1482"/>
              <a:chExt cx="167" cy="164"/>
            </a:xfrm>
          </p:grpSpPr>
          <p:sp>
            <p:nvSpPr>
              <p:cNvPr id="502" name="Line 108">
                <a:extLst>
                  <a:ext uri="{FF2B5EF4-FFF2-40B4-BE49-F238E27FC236}">
                    <a16:creationId xmlns:a16="http://schemas.microsoft.com/office/drawing/2014/main" id="{A210B9B2-CA99-E748-ABA6-E28DFA13D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" y="1482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3" name="Line 109">
                <a:extLst>
                  <a:ext uri="{FF2B5EF4-FFF2-40B4-BE49-F238E27FC236}">
                    <a16:creationId xmlns:a16="http://schemas.microsoft.com/office/drawing/2014/main" id="{F9733D38-448A-F14D-9BC9-6A973B49B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" y="1549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4" name="Line 110">
                <a:extLst>
                  <a:ext uri="{FF2B5EF4-FFF2-40B4-BE49-F238E27FC236}">
                    <a16:creationId xmlns:a16="http://schemas.microsoft.com/office/drawing/2014/main" id="{830E0599-DA43-994E-9078-5DB7C09BD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" y="1554"/>
                <a:ext cx="108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9" name="Rectangle 114">
              <a:extLst>
                <a:ext uri="{FF2B5EF4-FFF2-40B4-BE49-F238E27FC236}">
                  <a16:creationId xmlns:a16="http://schemas.microsoft.com/office/drawing/2014/main" id="{40AAC6D2-ACAB-A643-94C7-26683A5FF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9" y="1611"/>
              <a:ext cx="1785" cy="604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0" name="Line 115">
              <a:extLst>
                <a:ext uri="{FF2B5EF4-FFF2-40B4-BE49-F238E27FC236}">
                  <a16:creationId xmlns:a16="http://schemas.microsoft.com/office/drawing/2014/main" id="{2B5F93E6-3822-9342-918F-B9631ECF8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3" y="1607"/>
              <a:ext cx="1742" cy="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1" name="WordArt 162">
              <a:extLst>
                <a:ext uri="{FF2B5EF4-FFF2-40B4-BE49-F238E27FC236}">
                  <a16:creationId xmlns:a16="http://schemas.microsoft.com/office/drawing/2014/main" id="{86243B7D-7AAE-1148-AC8A-10419B57DCF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08" y="1672"/>
              <a:ext cx="151" cy="7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水</a:t>
              </a:r>
            </a:p>
          </p:txBody>
        </p:sp>
        <p:grpSp>
          <p:nvGrpSpPr>
            <p:cNvPr id="312" name="Group 235">
              <a:extLst>
                <a:ext uri="{FF2B5EF4-FFF2-40B4-BE49-F238E27FC236}">
                  <a16:creationId xmlns:a16="http://schemas.microsoft.com/office/drawing/2014/main" id="{F0AD48BE-1A6B-4E4A-B6EA-06DE98125B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1" y="1441"/>
              <a:ext cx="539" cy="113"/>
              <a:chOff x="1246" y="944"/>
              <a:chExt cx="539" cy="113"/>
            </a:xfrm>
          </p:grpSpPr>
          <p:grpSp>
            <p:nvGrpSpPr>
              <p:cNvPr id="495" name="Group 236">
                <a:extLst>
                  <a:ext uri="{FF2B5EF4-FFF2-40B4-BE49-F238E27FC236}">
                    <a16:creationId xmlns:a16="http://schemas.microsoft.com/office/drawing/2014/main" id="{D8D30831-6ED0-2E43-88A7-4B7264F88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6" y="949"/>
                <a:ext cx="144" cy="108"/>
                <a:chOff x="2036" y="148"/>
                <a:chExt cx="208" cy="133"/>
              </a:xfrm>
            </p:grpSpPr>
            <p:sp>
              <p:nvSpPr>
                <p:cNvPr id="500" name="WordArt 237">
                  <a:extLst>
                    <a:ext uri="{FF2B5EF4-FFF2-40B4-BE49-F238E27FC236}">
                      <a16:creationId xmlns:a16="http://schemas.microsoft.com/office/drawing/2014/main" id="{D44597AB-BD55-9747-8C42-68249BA1264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36" y="148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1" name="WordArt 238">
                  <a:extLst>
                    <a:ext uri="{FF2B5EF4-FFF2-40B4-BE49-F238E27FC236}">
                      <a16:creationId xmlns:a16="http://schemas.microsoft.com/office/drawing/2014/main" id="{203A0868-A884-3E4E-9654-44D9663B2E6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97" y="197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96" name="Group 239">
                <a:extLst>
                  <a:ext uri="{FF2B5EF4-FFF2-40B4-BE49-F238E27FC236}">
                    <a16:creationId xmlns:a16="http://schemas.microsoft.com/office/drawing/2014/main" id="{C566BF9C-F571-8D40-9579-7F40B35FE9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4" y="976"/>
                <a:ext cx="90" cy="47"/>
                <a:chOff x="1260" y="2371"/>
                <a:chExt cx="151" cy="53"/>
              </a:xfrm>
            </p:grpSpPr>
            <p:sp>
              <p:nvSpPr>
                <p:cNvPr id="498" name="Line 240">
                  <a:extLst>
                    <a:ext uri="{FF2B5EF4-FFF2-40B4-BE49-F238E27FC236}">
                      <a16:creationId xmlns:a16="http://schemas.microsoft.com/office/drawing/2014/main" id="{80CFDCCF-CAE6-1545-961E-87FC36FD5C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9" name="Line 241">
                  <a:extLst>
                    <a:ext uri="{FF2B5EF4-FFF2-40B4-BE49-F238E27FC236}">
                      <a16:creationId xmlns:a16="http://schemas.microsoft.com/office/drawing/2014/main" id="{4D5DD3C7-EB2E-1B43-9FDF-515A1FF76F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97" name="WordArt 242">
                <a:extLst>
                  <a:ext uri="{FF2B5EF4-FFF2-40B4-BE49-F238E27FC236}">
                    <a16:creationId xmlns:a16="http://schemas.microsoft.com/office/drawing/2014/main" id="{9D3A097C-C1B9-F44E-80B7-7EF0546F7D6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55" y="944"/>
                <a:ext cx="230" cy="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1.00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3" name="Group 252">
              <a:extLst>
                <a:ext uri="{FF2B5EF4-FFF2-40B4-BE49-F238E27FC236}">
                  <a16:creationId xmlns:a16="http://schemas.microsoft.com/office/drawing/2014/main" id="{DA09C67B-EE7B-7542-961C-ADCBF696B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" y="1776"/>
              <a:ext cx="542" cy="107"/>
              <a:chOff x="3228" y="1092"/>
              <a:chExt cx="542" cy="107"/>
            </a:xfrm>
          </p:grpSpPr>
          <p:grpSp>
            <p:nvGrpSpPr>
              <p:cNvPr id="488" name="Group 243">
                <a:extLst>
                  <a:ext uri="{FF2B5EF4-FFF2-40B4-BE49-F238E27FC236}">
                    <a16:creationId xmlns:a16="http://schemas.microsoft.com/office/drawing/2014/main" id="{35BF4B33-EC61-8044-971B-C608D87FAB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" y="1098"/>
                <a:ext cx="171" cy="96"/>
                <a:chOff x="2449" y="146"/>
                <a:chExt cx="233" cy="126"/>
              </a:xfrm>
            </p:grpSpPr>
            <p:sp>
              <p:nvSpPr>
                <p:cNvPr id="493" name="WordArt 244">
                  <a:extLst>
                    <a:ext uri="{FF2B5EF4-FFF2-40B4-BE49-F238E27FC236}">
                      <a16:creationId xmlns:a16="http://schemas.microsoft.com/office/drawing/2014/main" id="{D9A81472-AB71-F54F-9E18-1295B492CA6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4" name="WordArt 245">
                  <a:extLst>
                    <a:ext uri="{FF2B5EF4-FFF2-40B4-BE49-F238E27FC236}">
                      <a16:creationId xmlns:a16="http://schemas.microsoft.com/office/drawing/2014/main" id="{231D5495-DCC7-FE43-A928-C267CE9F50B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9" name="Group 246">
                <a:extLst>
                  <a:ext uri="{FF2B5EF4-FFF2-40B4-BE49-F238E27FC236}">
                    <a16:creationId xmlns:a16="http://schemas.microsoft.com/office/drawing/2014/main" id="{C21A46E5-7E00-BA41-81C9-2094D01F24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9" y="1101"/>
                <a:ext cx="90" cy="47"/>
                <a:chOff x="1260" y="2371"/>
                <a:chExt cx="151" cy="53"/>
              </a:xfrm>
            </p:grpSpPr>
            <p:sp>
              <p:nvSpPr>
                <p:cNvPr id="491" name="Line 247">
                  <a:extLst>
                    <a:ext uri="{FF2B5EF4-FFF2-40B4-BE49-F238E27FC236}">
                      <a16:creationId xmlns:a16="http://schemas.microsoft.com/office/drawing/2014/main" id="{0FF4AE06-7409-5645-8BCC-981D99CF8B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2" name="Line 248">
                  <a:extLst>
                    <a:ext uri="{FF2B5EF4-FFF2-40B4-BE49-F238E27FC236}">
                      <a16:creationId xmlns:a16="http://schemas.microsoft.com/office/drawing/2014/main" id="{DDA5EDE4-4F09-444E-9A59-BF514AD6A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90" name="WordArt 249">
                <a:extLst>
                  <a:ext uri="{FF2B5EF4-FFF2-40B4-BE49-F238E27FC236}">
                    <a16:creationId xmlns:a16="http://schemas.microsoft.com/office/drawing/2014/main" id="{48641FC9-B0A2-164F-9E0E-A85A58E4855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540" y="1092"/>
                <a:ext cx="23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1.33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4" name="WordArt 113">
              <a:extLst>
                <a:ext uri="{FF2B5EF4-FFF2-40B4-BE49-F238E27FC236}">
                  <a16:creationId xmlns:a16="http://schemas.microsoft.com/office/drawing/2014/main" id="{EC17524C-66B9-F54C-9F1F-691047CDF66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73" y="1442"/>
              <a:ext cx="256" cy="1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空气</a:t>
              </a:r>
            </a:p>
          </p:txBody>
        </p:sp>
        <p:grpSp>
          <p:nvGrpSpPr>
            <p:cNvPr id="315" name="Group 272">
              <a:extLst>
                <a:ext uri="{FF2B5EF4-FFF2-40B4-BE49-F238E27FC236}">
                  <a16:creationId xmlns:a16="http://schemas.microsoft.com/office/drawing/2014/main" id="{D1C1B7EA-1CC1-4246-B6CD-E636979E18BB}"/>
                </a:ext>
              </a:extLst>
            </p:cNvPr>
            <p:cNvGrpSpPr>
              <a:grpSpLocks/>
            </p:cNvGrpSpPr>
            <p:nvPr/>
          </p:nvGrpSpPr>
          <p:grpSpPr bwMode="auto">
            <a:xfrm rot="294255">
              <a:off x="1971" y="1266"/>
              <a:ext cx="888" cy="253"/>
              <a:chOff x="1998" y="618"/>
              <a:chExt cx="888" cy="253"/>
            </a:xfrm>
          </p:grpSpPr>
          <p:grpSp>
            <p:nvGrpSpPr>
              <p:cNvPr id="476" name="Group 117">
                <a:extLst>
                  <a:ext uri="{FF2B5EF4-FFF2-40B4-BE49-F238E27FC236}">
                    <a16:creationId xmlns:a16="http://schemas.microsoft.com/office/drawing/2014/main" id="{824B27C2-9900-FE48-A46A-C3532C520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34027">
                <a:off x="1998" y="618"/>
                <a:ext cx="888" cy="107"/>
                <a:chOff x="2409" y="1340"/>
                <a:chExt cx="2337" cy="260"/>
              </a:xfrm>
            </p:grpSpPr>
            <p:sp>
              <p:nvSpPr>
                <p:cNvPr id="478" name="Line 118">
                  <a:extLst>
                    <a:ext uri="{FF2B5EF4-FFF2-40B4-BE49-F238E27FC236}">
                      <a16:creationId xmlns:a16="http://schemas.microsoft.com/office/drawing/2014/main" id="{C21DFAF9-932E-054F-8828-F914E04D0A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9" y="1469"/>
                  <a:ext cx="233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479" name="Group 119">
                  <a:extLst>
                    <a:ext uri="{FF2B5EF4-FFF2-40B4-BE49-F238E27FC236}">
                      <a16:creationId xmlns:a16="http://schemas.microsoft.com/office/drawing/2014/main" id="{752332C9-0465-1A47-9CAE-508814D525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4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486" name="Oval 120">
                    <a:extLst>
                      <a:ext uri="{FF2B5EF4-FFF2-40B4-BE49-F238E27FC236}">
                        <a16:creationId xmlns:a16="http://schemas.microsoft.com/office/drawing/2014/main" id="{2632C0E6-D0EC-284C-9C98-F8E0A939C2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7" name="Line 121">
                    <a:extLst>
                      <a:ext uri="{FF2B5EF4-FFF2-40B4-BE49-F238E27FC236}">
                        <a16:creationId xmlns:a16="http://schemas.microsoft.com/office/drawing/2014/main" id="{C9282928-90F2-7146-A763-33ED3EB347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80" name="Group 122">
                  <a:extLst>
                    <a:ext uri="{FF2B5EF4-FFF2-40B4-BE49-F238E27FC236}">
                      <a16:creationId xmlns:a16="http://schemas.microsoft.com/office/drawing/2014/main" id="{D5EF0A9A-19DD-774A-966D-4266FD4B42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88" y="1340"/>
                  <a:ext cx="295" cy="256"/>
                  <a:chOff x="2325" y="960"/>
                  <a:chExt cx="295" cy="256"/>
                </a:xfrm>
              </p:grpSpPr>
              <p:sp>
                <p:nvSpPr>
                  <p:cNvPr id="484" name="Oval 123">
                    <a:extLst>
                      <a:ext uri="{FF2B5EF4-FFF2-40B4-BE49-F238E27FC236}">
                        <a16:creationId xmlns:a16="http://schemas.microsoft.com/office/drawing/2014/main" id="{04359790-3374-6D47-A8C7-F00BFC4AD9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5" name="Line 124">
                    <a:extLst>
                      <a:ext uri="{FF2B5EF4-FFF2-40B4-BE49-F238E27FC236}">
                        <a16:creationId xmlns:a16="http://schemas.microsoft.com/office/drawing/2014/main" id="{3965DF48-CB31-4D48-A4ED-C96C1899E3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81" name="Group 125">
                  <a:extLst>
                    <a:ext uri="{FF2B5EF4-FFF2-40B4-BE49-F238E27FC236}">
                      <a16:creationId xmlns:a16="http://schemas.microsoft.com/office/drawing/2014/main" id="{9F52B925-97B0-2D4F-A8E2-50EFB23D4D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68" y="1344"/>
                  <a:ext cx="295" cy="256"/>
                  <a:chOff x="2325" y="960"/>
                  <a:chExt cx="295" cy="256"/>
                </a:xfrm>
              </p:grpSpPr>
              <p:sp>
                <p:nvSpPr>
                  <p:cNvPr id="482" name="Oval 126">
                    <a:extLst>
                      <a:ext uri="{FF2B5EF4-FFF2-40B4-BE49-F238E27FC236}">
                        <a16:creationId xmlns:a16="http://schemas.microsoft.com/office/drawing/2014/main" id="{7D84D997-E132-F14E-8DF3-E1668B90E9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" y="1023"/>
                    <a:ext cx="120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3" name="Line 127">
                    <a:extLst>
                      <a:ext uri="{FF2B5EF4-FFF2-40B4-BE49-F238E27FC236}">
                        <a16:creationId xmlns:a16="http://schemas.microsoft.com/office/drawing/2014/main" id="{6F099E2B-F1D6-6B41-9E0D-53FD6CFBCF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0" y="960"/>
                    <a:ext cx="0" cy="25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77" name="Line 128">
                <a:extLst>
                  <a:ext uri="{FF2B5EF4-FFF2-40B4-BE49-F238E27FC236}">
                    <a16:creationId xmlns:a16="http://schemas.microsoft.com/office/drawing/2014/main" id="{186C93AE-D906-FE46-971A-86AE9AA4B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4027">
                <a:off x="2699" y="871"/>
                <a:ext cx="6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6" name="Group 275">
              <a:extLst>
                <a:ext uri="{FF2B5EF4-FFF2-40B4-BE49-F238E27FC236}">
                  <a16:creationId xmlns:a16="http://schemas.microsoft.com/office/drawing/2014/main" id="{AB706C63-AA9D-344B-B1E4-ADCAC4E2B7E3}"/>
                </a:ext>
              </a:extLst>
            </p:cNvPr>
            <p:cNvGrpSpPr>
              <a:grpSpLocks/>
            </p:cNvGrpSpPr>
            <p:nvPr/>
          </p:nvGrpSpPr>
          <p:grpSpPr bwMode="auto">
            <a:xfrm rot="-270872">
              <a:off x="2646" y="1056"/>
              <a:ext cx="888" cy="289"/>
              <a:chOff x="2727" y="408"/>
              <a:chExt cx="888" cy="289"/>
            </a:xfrm>
          </p:grpSpPr>
          <p:sp>
            <p:nvSpPr>
              <p:cNvPr id="472" name="Line 134">
                <a:extLst>
                  <a:ext uri="{FF2B5EF4-FFF2-40B4-BE49-F238E27FC236}">
                    <a16:creationId xmlns:a16="http://schemas.microsoft.com/office/drawing/2014/main" id="{4D977DCB-C903-2B4E-983D-599E06E26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135113">
                <a:off x="2727" y="672"/>
                <a:ext cx="8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Oval 135">
                <a:extLst>
                  <a:ext uri="{FF2B5EF4-FFF2-40B4-BE49-F238E27FC236}">
                    <a16:creationId xmlns:a16="http://schemas.microsoft.com/office/drawing/2014/main" id="{F41DCFFB-F4E8-294D-9EE3-4DFC47038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135113">
                <a:off x="3148" y="648"/>
                <a:ext cx="46" cy="49"/>
              </a:xfrm>
              <a:prstGeom prst="ellipse">
                <a:avLst/>
              </a:prstGeom>
              <a:solidFill>
                <a:srgbClr val="CC0000"/>
              </a:solidFill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Oval 136">
                <a:extLst>
                  <a:ext uri="{FF2B5EF4-FFF2-40B4-BE49-F238E27FC236}">
                    <a16:creationId xmlns:a16="http://schemas.microsoft.com/office/drawing/2014/main" id="{A56ADCAD-44FB-DC40-B9B4-2C8C550B2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135113">
                <a:off x="3258" y="575"/>
                <a:ext cx="45" cy="49"/>
              </a:xfrm>
              <a:prstGeom prst="ellipse">
                <a:avLst/>
              </a:prstGeom>
              <a:solidFill>
                <a:srgbClr val="CC0000"/>
              </a:solidFill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Line 137">
                <a:extLst>
                  <a:ext uri="{FF2B5EF4-FFF2-40B4-BE49-F238E27FC236}">
                    <a16:creationId xmlns:a16="http://schemas.microsoft.com/office/drawing/2014/main" id="{10CEDCAD-B8AF-C247-A75B-6D24AB89D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135113">
                <a:off x="3516" y="408"/>
                <a:ext cx="6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7" name="Line 138">
              <a:extLst>
                <a:ext uri="{FF2B5EF4-FFF2-40B4-BE49-F238E27FC236}">
                  <a16:creationId xmlns:a16="http://schemas.microsoft.com/office/drawing/2014/main" id="{056F0110-D3DA-1D49-841A-F0F657EB7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7" y="991"/>
              <a:ext cx="7" cy="10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18" name="Arc 140">
              <a:extLst>
                <a:ext uri="{FF2B5EF4-FFF2-40B4-BE49-F238E27FC236}">
                  <a16:creationId xmlns:a16="http://schemas.microsoft.com/office/drawing/2014/main" id="{DFB0EA52-EC69-B442-ADA2-02BE8BE73D8D}"/>
                </a:ext>
              </a:extLst>
            </p:cNvPr>
            <p:cNvSpPr>
              <a:spLocks/>
            </p:cNvSpPr>
            <p:nvPr/>
          </p:nvSpPr>
          <p:spPr bwMode="auto">
            <a:xfrm rot="-1572192">
              <a:off x="2517" y="1201"/>
              <a:ext cx="341" cy="441"/>
            </a:xfrm>
            <a:custGeom>
              <a:avLst/>
              <a:gdLst>
                <a:gd name="G0" fmla="+- 9289 0 0"/>
                <a:gd name="G1" fmla="+- 21600 0 0"/>
                <a:gd name="G2" fmla="+- 21600 0 0"/>
                <a:gd name="T0" fmla="*/ 0 w 17699"/>
                <a:gd name="T1" fmla="*/ 2100 h 21600"/>
                <a:gd name="T2" fmla="*/ 17699 w 17699"/>
                <a:gd name="T3" fmla="*/ 1705 h 21600"/>
                <a:gd name="T4" fmla="*/ 9289 w 176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699" h="21600" fill="none" extrusionOk="0">
                  <a:moveTo>
                    <a:pt x="-1" y="2099"/>
                  </a:moveTo>
                  <a:cubicBezTo>
                    <a:pt x="2901" y="717"/>
                    <a:pt x="6074" y="0"/>
                    <a:pt x="9289" y="0"/>
                  </a:cubicBezTo>
                  <a:cubicBezTo>
                    <a:pt x="12178" y="0"/>
                    <a:pt x="15038" y="579"/>
                    <a:pt x="17699" y="1704"/>
                  </a:cubicBezTo>
                </a:path>
                <a:path w="17699" h="21600" stroke="0" extrusionOk="0">
                  <a:moveTo>
                    <a:pt x="-1" y="2099"/>
                  </a:moveTo>
                  <a:cubicBezTo>
                    <a:pt x="2901" y="717"/>
                    <a:pt x="6074" y="0"/>
                    <a:pt x="9289" y="0"/>
                  </a:cubicBezTo>
                  <a:cubicBezTo>
                    <a:pt x="12178" y="0"/>
                    <a:pt x="15038" y="579"/>
                    <a:pt x="17699" y="1704"/>
                  </a:cubicBezTo>
                  <a:lnTo>
                    <a:pt x="9289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19" name="Group 141">
              <a:extLst>
                <a:ext uri="{FF2B5EF4-FFF2-40B4-BE49-F238E27FC236}">
                  <a16:creationId xmlns:a16="http://schemas.microsoft.com/office/drawing/2014/main" id="{BDC0DB88-7E14-9F4D-8884-46CA381A26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1" y="968"/>
              <a:ext cx="177" cy="189"/>
              <a:chOff x="3074" y="3382"/>
              <a:chExt cx="271" cy="265"/>
            </a:xfrm>
          </p:grpSpPr>
          <p:sp>
            <p:nvSpPr>
              <p:cNvPr id="470" name="WordArt 142">
                <a:extLst>
                  <a:ext uri="{FF2B5EF4-FFF2-40B4-BE49-F238E27FC236}">
                    <a16:creationId xmlns:a16="http://schemas.microsoft.com/office/drawing/2014/main" id="{80933859-053A-8B49-9EAA-107ADCC6879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1" name="WordArt 143">
                <a:extLst>
                  <a:ext uri="{FF2B5EF4-FFF2-40B4-BE49-F238E27FC236}">
                    <a16:creationId xmlns:a16="http://schemas.microsoft.com/office/drawing/2014/main" id="{0372F065-D868-FF43-A590-F48DD6E1C68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0" name="Group 276">
              <a:extLst>
                <a:ext uri="{FF2B5EF4-FFF2-40B4-BE49-F238E27FC236}">
                  <a16:creationId xmlns:a16="http://schemas.microsoft.com/office/drawing/2014/main" id="{D85E2963-02EC-2244-BFBB-71428B8D5305}"/>
                </a:ext>
              </a:extLst>
            </p:cNvPr>
            <p:cNvGrpSpPr>
              <a:grpSpLocks/>
            </p:cNvGrpSpPr>
            <p:nvPr/>
          </p:nvGrpSpPr>
          <p:grpSpPr bwMode="auto">
            <a:xfrm rot="-176736">
              <a:off x="2783" y="1598"/>
              <a:ext cx="308" cy="491"/>
              <a:chOff x="2822" y="922"/>
              <a:chExt cx="308" cy="491"/>
            </a:xfrm>
          </p:grpSpPr>
          <p:sp>
            <p:nvSpPr>
              <p:cNvPr id="464" name="Oval 129">
                <a:extLst>
                  <a:ext uri="{FF2B5EF4-FFF2-40B4-BE49-F238E27FC236}">
                    <a16:creationId xmlns:a16="http://schemas.microsoft.com/office/drawing/2014/main" id="{F9DABEEF-C916-D84E-9F2E-B7CC23FC2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76817">
                <a:off x="2872" y="1031"/>
                <a:ext cx="50" cy="45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130">
                <a:extLst>
                  <a:ext uri="{FF2B5EF4-FFF2-40B4-BE49-F238E27FC236}">
                    <a16:creationId xmlns:a16="http://schemas.microsoft.com/office/drawing/2014/main" id="{2B6F5B90-D488-5549-B206-653E37C4E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13" y="115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Line 131">
                <a:extLst>
                  <a:ext uri="{FF2B5EF4-FFF2-40B4-BE49-F238E27FC236}">
                    <a16:creationId xmlns:a16="http://schemas.microsoft.com/office/drawing/2014/main" id="{307A5FED-CAC1-F84D-AC56-7272F6279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2959" y="1083"/>
                <a:ext cx="0" cy="9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132">
                <a:extLst>
                  <a:ext uri="{FF2B5EF4-FFF2-40B4-BE49-F238E27FC236}">
                    <a16:creationId xmlns:a16="http://schemas.microsoft.com/office/drawing/2014/main" id="{E357E2AC-FCA3-094A-901E-0A52DEAC7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89749">
                <a:off x="2822" y="922"/>
                <a:ext cx="301" cy="45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Line 133">
                <a:extLst>
                  <a:ext uri="{FF2B5EF4-FFF2-40B4-BE49-F238E27FC236}">
                    <a16:creationId xmlns:a16="http://schemas.microsoft.com/office/drawing/2014/main" id="{21043253-7795-0C48-BA80-F7CBF480B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77" y="1359"/>
                <a:ext cx="100" cy="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9" name="Line 151">
                <a:extLst>
                  <a:ext uri="{FF2B5EF4-FFF2-40B4-BE49-F238E27FC236}">
                    <a16:creationId xmlns:a16="http://schemas.microsoft.com/office/drawing/2014/main" id="{E633D9EA-937D-9A45-9BF4-D0E2889FB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61" y="122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1" name="Line 273">
              <a:extLst>
                <a:ext uri="{FF2B5EF4-FFF2-40B4-BE49-F238E27FC236}">
                  <a16:creationId xmlns:a16="http://schemas.microsoft.com/office/drawing/2014/main" id="{4AF23549-06B8-B849-ABBF-4F56EDB84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1038"/>
              <a:ext cx="663" cy="5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2" name="Freeform 278">
              <a:extLst>
                <a:ext uri="{FF2B5EF4-FFF2-40B4-BE49-F238E27FC236}">
                  <a16:creationId xmlns:a16="http://schemas.microsoft.com/office/drawing/2014/main" id="{8C9EB5FC-F07A-4B4F-BDB0-ABF310B8A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" y="1473"/>
              <a:ext cx="165" cy="291"/>
            </a:xfrm>
            <a:custGeom>
              <a:avLst/>
              <a:gdLst>
                <a:gd name="T0" fmla="*/ 27 w 165"/>
                <a:gd name="T1" fmla="*/ 0 h 291"/>
                <a:gd name="T2" fmla="*/ 165 w 165"/>
                <a:gd name="T3" fmla="*/ 153 h 291"/>
                <a:gd name="T4" fmla="*/ 0 w 165"/>
                <a:gd name="T5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5" h="291">
                  <a:moveTo>
                    <a:pt x="27" y="0"/>
                  </a:moveTo>
                  <a:lnTo>
                    <a:pt x="165" y="153"/>
                  </a:lnTo>
                  <a:lnTo>
                    <a:pt x="0" y="291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3" name="Freeform 282">
              <a:extLst>
                <a:ext uri="{FF2B5EF4-FFF2-40B4-BE49-F238E27FC236}">
                  <a16:creationId xmlns:a16="http://schemas.microsoft.com/office/drawing/2014/main" id="{DC4C96E2-F73C-504B-B01D-8EE33A696102}"/>
                </a:ext>
              </a:extLst>
            </p:cNvPr>
            <p:cNvSpPr>
              <a:spLocks/>
            </p:cNvSpPr>
            <p:nvPr/>
          </p:nvSpPr>
          <p:spPr bwMode="auto">
            <a:xfrm rot="295843">
              <a:off x="942" y="1501"/>
              <a:ext cx="165" cy="291"/>
            </a:xfrm>
            <a:custGeom>
              <a:avLst/>
              <a:gdLst>
                <a:gd name="T0" fmla="*/ 27 w 165"/>
                <a:gd name="T1" fmla="*/ 0 h 291"/>
                <a:gd name="T2" fmla="*/ 165 w 165"/>
                <a:gd name="T3" fmla="*/ 153 h 291"/>
                <a:gd name="T4" fmla="*/ 0 w 165"/>
                <a:gd name="T5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5" h="291">
                  <a:moveTo>
                    <a:pt x="27" y="0"/>
                  </a:moveTo>
                  <a:lnTo>
                    <a:pt x="165" y="153"/>
                  </a:lnTo>
                  <a:lnTo>
                    <a:pt x="0" y="291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4" name="Rectangle 270">
              <a:extLst>
                <a:ext uri="{FF2B5EF4-FFF2-40B4-BE49-F238E27FC236}">
                  <a16:creationId xmlns:a16="http://schemas.microsoft.com/office/drawing/2014/main" id="{278699C9-7A2E-E342-A70E-A11217892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604"/>
              <a:ext cx="1869" cy="604"/>
            </a:xfrm>
            <a:prstGeom prst="rect">
              <a:avLst/>
            </a:prstGeom>
            <a:solidFill>
              <a:srgbClr val="C6D7E0">
                <a:alpha val="66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5" name="Rectangle 251">
              <a:extLst>
                <a:ext uri="{FF2B5EF4-FFF2-40B4-BE49-F238E27FC236}">
                  <a16:creationId xmlns:a16="http://schemas.microsoft.com/office/drawing/2014/main" id="{B8D90DB4-B723-2B45-BDB5-54B01863D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676"/>
              <a:ext cx="1869" cy="92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6" name="WordArt 172">
              <a:extLst>
                <a:ext uri="{FF2B5EF4-FFF2-40B4-BE49-F238E27FC236}">
                  <a16:creationId xmlns:a16="http://schemas.microsoft.com/office/drawing/2014/main" id="{3E27A77C-2B50-824B-A068-7EF34D41E7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71" y="1448"/>
              <a:ext cx="164" cy="8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水</a:t>
              </a:r>
            </a:p>
          </p:txBody>
        </p:sp>
        <p:sp>
          <p:nvSpPr>
            <p:cNvPr id="327" name="Line 174">
              <a:extLst>
                <a:ext uri="{FF2B5EF4-FFF2-40B4-BE49-F238E27FC236}">
                  <a16:creationId xmlns:a16="http://schemas.microsoft.com/office/drawing/2014/main" id="{4325425C-99A5-6D47-88B2-0F0F63AB0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1597"/>
              <a:ext cx="1860" cy="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28" name="WordArt 221">
              <a:extLst>
                <a:ext uri="{FF2B5EF4-FFF2-40B4-BE49-F238E27FC236}">
                  <a16:creationId xmlns:a16="http://schemas.microsoft.com/office/drawing/2014/main" id="{B04B4D73-9D3C-5449-B188-5490D4C4480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27" y="1652"/>
              <a:ext cx="256" cy="1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玻璃</a:t>
              </a:r>
            </a:p>
          </p:txBody>
        </p:sp>
        <p:grpSp>
          <p:nvGrpSpPr>
            <p:cNvPr id="329" name="Group 253">
              <a:extLst>
                <a:ext uri="{FF2B5EF4-FFF2-40B4-BE49-F238E27FC236}">
                  <a16:creationId xmlns:a16="http://schemas.microsoft.com/office/drawing/2014/main" id="{D5841085-04BF-0A4D-B5AD-8CBD69460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" y="1400"/>
              <a:ext cx="542" cy="107"/>
              <a:chOff x="3228" y="1092"/>
              <a:chExt cx="542" cy="107"/>
            </a:xfrm>
          </p:grpSpPr>
          <p:grpSp>
            <p:nvGrpSpPr>
              <p:cNvPr id="457" name="Group 254">
                <a:extLst>
                  <a:ext uri="{FF2B5EF4-FFF2-40B4-BE49-F238E27FC236}">
                    <a16:creationId xmlns:a16="http://schemas.microsoft.com/office/drawing/2014/main" id="{B5B9EBB0-E13D-9A4F-9224-4E883D555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" y="1098"/>
                <a:ext cx="171" cy="96"/>
                <a:chOff x="2449" y="146"/>
                <a:chExt cx="233" cy="126"/>
              </a:xfrm>
            </p:grpSpPr>
            <p:sp>
              <p:nvSpPr>
                <p:cNvPr id="462" name="WordArt 255">
                  <a:extLst>
                    <a:ext uri="{FF2B5EF4-FFF2-40B4-BE49-F238E27FC236}">
                      <a16:creationId xmlns:a16="http://schemas.microsoft.com/office/drawing/2014/main" id="{FF61933E-E024-A84E-B924-08EF176827F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3" name="WordArt 256">
                  <a:extLst>
                    <a:ext uri="{FF2B5EF4-FFF2-40B4-BE49-F238E27FC236}">
                      <a16:creationId xmlns:a16="http://schemas.microsoft.com/office/drawing/2014/main" id="{4049E94A-6CB5-FA48-8F4B-69A0F410F99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8" name="Group 257">
                <a:extLst>
                  <a:ext uri="{FF2B5EF4-FFF2-40B4-BE49-F238E27FC236}">
                    <a16:creationId xmlns:a16="http://schemas.microsoft.com/office/drawing/2014/main" id="{815E3567-53F3-A64B-BC9A-299BE5873E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9" y="1101"/>
                <a:ext cx="90" cy="47"/>
                <a:chOff x="1260" y="2371"/>
                <a:chExt cx="151" cy="53"/>
              </a:xfrm>
            </p:grpSpPr>
            <p:sp>
              <p:nvSpPr>
                <p:cNvPr id="460" name="Line 258">
                  <a:extLst>
                    <a:ext uri="{FF2B5EF4-FFF2-40B4-BE49-F238E27FC236}">
                      <a16:creationId xmlns:a16="http://schemas.microsoft.com/office/drawing/2014/main" id="{7E798E66-6785-F647-B254-0ABFE04ADD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" name="Line 259">
                  <a:extLst>
                    <a:ext uri="{FF2B5EF4-FFF2-40B4-BE49-F238E27FC236}">
                      <a16:creationId xmlns:a16="http://schemas.microsoft.com/office/drawing/2014/main" id="{921DCE2C-5001-3446-AF48-92BDF631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59" name="WordArt 260">
                <a:extLst>
                  <a:ext uri="{FF2B5EF4-FFF2-40B4-BE49-F238E27FC236}">
                    <a16:creationId xmlns:a16="http://schemas.microsoft.com/office/drawing/2014/main" id="{48FF21C9-106D-A540-A22F-C13B215B31B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540" y="1092"/>
                <a:ext cx="23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1.33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0" name="Group 262">
              <a:extLst>
                <a:ext uri="{FF2B5EF4-FFF2-40B4-BE49-F238E27FC236}">
                  <a16:creationId xmlns:a16="http://schemas.microsoft.com/office/drawing/2014/main" id="{D6D95CDC-7514-5447-9233-DC2B82F64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7" y="1682"/>
              <a:ext cx="542" cy="107"/>
              <a:chOff x="1218" y="1094"/>
              <a:chExt cx="542" cy="107"/>
            </a:xfrm>
          </p:grpSpPr>
          <p:grpSp>
            <p:nvGrpSpPr>
              <p:cNvPr id="450" name="Group 263">
                <a:extLst>
                  <a:ext uri="{FF2B5EF4-FFF2-40B4-BE49-F238E27FC236}">
                    <a16:creationId xmlns:a16="http://schemas.microsoft.com/office/drawing/2014/main" id="{B0D9D375-1A53-5147-9110-BB556F7035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8" y="1100"/>
                <a:ext cx="171" cy="96"/>
                <a:chOff x="2449" y="146"/>
                <a:chExt cx="233" cy="126"/>
              </a:xfrm>
            </p:grpSpPr>
            <p:sp>
              <p:nvSpPr>
                <p:cNvPr id="455" name="WordArt 264">
                  <a:extLst>
                    <a:ext uri="{FF2B5EF4-FFF2-40B4-BE49-F238E27FC236}">
                      <a16:creationId xmlns:a16="http://schemas.microsoft.com/office/drawing/2014/main" id="{711202B9-CA38-7149-8688-D8658084366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49" y="146"/>
                  <a:ext cx="130" cy="12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12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6" name="WordArt 265">
                  <a:extLst>
                    <a:ext uri="{FF2B5EF4-FFF2-40B4-BE49-F238E27FC236}">
                      <a16:creationId xmlns:a16="http://schemas.microsoft.com/office/drawing/2014/main" id="{F0A980B0-4AA0-B142-AD8A-D62313EA27F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35" y="188"/>
                  <a:ext cx="47" cy="8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1" lang="zh-CN" altLang="en-US" sz="14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1" name="Group 266">
                <a:extLst>
                  <a:ext uri="{FF2B5EF4-FFF2-40B4-BE49-F238E27FC236}">
                    <a16:creationId xmlns:a16="http://schemas.microsoft.com/office/drawing/2014/main" id="{716E77C0-811A-254F-BAFE-09CD4564D1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1103"/>
                <a:ext cx="90" cy="47"/>
                <a:chOff x="1260" y="2371"/>
                <a:chExt cx="151" cy="53"/>
              </a:xfrm>
            </p:grpSpPr>
            <p:sp>
              <p:nvSpPr>
                <p:cNvPr id="453" name="Line 267">
                  <a:extLst>
                    <a:ext uri="{FF2B5EF4-FFF2-40B4-BE49-F238E27FC236}">
                      <a16:creationId xmlns:a16="http://schemas.microsoft.com/office/drawing/2014/main" id="{4711B79A-C452-3B4B-A542-ED66178C5A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4" name="Line 268">
                  <a:extLst>
                    <a:ext uri="{FF2B5EF4-FFF2-40B4-BE49-F238E27FC236}">
                      <a16:creationId xmlns:a16="http://schemas.microsoft.com/office/drawing/2014/main" id="{9CAD2F42-6224-944B-9C7C-A4D16A0788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52" name="WordArt 269">
                <a:extLst>
                  <a:ext uri="{FF2B5EF4-FFF2-40B4-BE49-F238E27FC236}">
                    <a16:creationId xmlns:a16="http://schemas.microsoft.com/office/drawing/2014/main" id="{97FE9BF2-F9B4-9A42-8D90-093A87953E5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30" y="1094"/>
                <a:ext cx="23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1.50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1" name="Group 300">
              <a:extLst>
                <a:ext uri="{FF2B5EF4-FFF2-40B4-BE49-F238E27FC236}">
                  <a16:creationId xmlns:a16="http://schemas.microsoft.com/office/drawing/2014/main" id="{9CC96D1B-F9C9-8A45-9185-2F7A811465FC}"/>
                </a:ext>
              </a:extLst>
            </p:cNvPr>
            <p:cNvGrpSpPr>
              <a:grpSpLocks/>
            </p:cNvGrpSpPr>
            <p:nvPr/>
          </p:nvGrpSpPr>
          <p:grpSpPr bwMode="auto">
            <a:xfrm rot="-689445">
              <a:off x="4520" y="997"/>
              <a:ext cx="888" cy="289"/>
              <a:chOff x="2727" y="408"/>
              <a:chExt cx="888" cy="289"/>
            </a:xfrm>
          </p:grpSpPr>
          <p:sp>
            <p:nvSpPr>
              <p:cNvPr id="446" name="Line 301">
                <a:extLst>
                  <a:ext uri="{FF2B5EF4-FFF2-40B4-BE49-F238E27FC236}">
                    <a16:creationId xmlns:a16="http://schemas.microsoft.com/office/drawing/2014/main" id="{0ECDB03A-33ED-FF41-B2CF-41DCF0F7E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135113">
                <a:off x="2727" y="672"/>
                <a:ext cx="8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7" name="Oval 302">
                <a:extLst>
                  <a:ext uri="{FF2B5EF4-FFF2-40B4-BE49-F238E27FC236}">
                    <a16:creationId xmlns:a16="http://schemas.microsoft.com/office/drawing/2014/main" id="{FEE70432-69D9-744E-9D17-75D98AB7F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135113">
                <a:off x="3148" y="648"/>
                <a:ext cx="46" cy="49"/>
              </a:xfrm>
              <a:prstGeom prst="ellipse">
                <a:avLst/>
              </a:prstGeom>
              <a:solidFill>
                <a:srgbClr val="CC0000"/>
              </a:solidFill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Oval 303">
                <a:extLst>
                  <a:ext uri="{FF2B5EF4-FFF2-40B4-BE49-F238E27FC236}">
                    <a16:creationId xmlns:a16="http://schemas.microsoft.com/office/drawing/2014/main" id="{0BEB138A-FAA1-5B47-80A6-21A10887B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135113">
                <a:off x="3258" y="575"/>
                <a:ext cx="45" cy="49"/>
              </a:xfrm>
              <a:prstGeom prst="ellipse">
                <a:avLst/>
              </a:prstGeom>
              <a:solidFill>
                <a:srgbClr val="CC0000"/>
              </a:solidFill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Line 304">
                <a:extLst>
                  <a:ext uri="{FF2B5EF4-FFF2-40B4-BE49-F238E27FC236}">
                    <a16:creationId xmlns:a16="http://schemas.microsoft.com/office/drawing/2014/main" id="{51B45A27-B40B-AA45-8AA2-D2FDDAA55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135113">
                <a:off x="3516" y="408"/>
                <a:ext cx="6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2" name="Line 305">
              <a:extLst>
                <a:ext uri="{FF2B5EF4-FFF2-40B4-BE49-F238E27FC236}">
                  <a16:creationId xmlns:a16="http://schemas.microsoft.com/office/drawing/2014/main" id="{C7464209-41DC-CA43-8F38-CDF06DA16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" y="988"/>
              <a:ext cx="7" cy="10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33" name="Arc 306">
              <a:extLst>
                <a:ext uri="{FF2B5EF4-FFF2-40B4-BE49-F238E27FC236}">
                  <a16:creationId xmlns:a16="http://schemas.microsoft.com/office/drawing/2014/main" id="{F1EEAAB5-1D80-1740-8C8C-A1C98C1F1FA6}"/>
                </a:ext>
              </a:extLst>
            </p:cNvPr>
            <p:cNvSpPr>
              <a:spLocks/>
            </p:cNvSpPr>
            <p:nvPr/>
          </p:nvSpPr>
          <p:spPr bwMode="auto">
            <a:xfrm rot="-1572192">
              <a:off x="4423" y="1178"/>
              <a:ext cx="341" cy="441"/>
            </a:xfrm>
            <a:custGeom>
              <a:avLst/>
              <a:gdLst>
                <a:gd name="G0" fmla="+- 9289 0 0"/>
                <a:gd name="G1" fmla="+- 21600 0 0"/>
                <a:gd name="G2" fmla="+- 21600 0 0"/>
                <a:gd name="T0" fmla="*/ 0 w 17699"/>
                <a:gd name="T1" fmla="*/ 2100 h 21600"/>
                <a:gd name="T2" fmla="*/ 17699 w 17699"/>
                <a:gd name="T3" fmla="*/ 1705 h 21600"/>
                <a:gd name="T4" fmla="*/ 9289 w 176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699" h="21600" fill="none" extrusionOk="0">
                  <a:moveTo>
                    <a:pt x="-1" y="2099"/>
                  </a:moveTo>
                  <a:cubicBezTo>
                    <a:pt x="2901" y="717"/>
                    <a:pt x="6074" y="0"/>
                    <a:pt x="9289" y="0"/>
                  </a:cubicBezTo>
                  <a:cubicBezTo>
                    <a:pt x="12178" y="0"/>
                    <a:pt x="15038" y="579"/>
                    <a:pt x="17699" y="1704"/>
                  </a:cubicBezTo>
                </a:path>
                <a:path w="17699" h="21600" stroke="0" extrusionOk="0">
                  <a:moveTo>
                    <a:pt x="-1" y="2099"/>
                  </a:moveTo>
                  <a:cubicBezTo>
                    <a:pt x="2901" y="717"/>
                    <a:pt x="6074" y="0"/>
                    <a:pt x="9289" y="0"/>
                  </a:cubicBezTo>
                  <a:cubicBezTo>
                    <a:pt x="12178" y="0"/>
                    <a:pt x="15038" y="579"/>
                    <a:pt x="17699" y="1704"/>
                  </a:cubicBezTo>
                  <a:lnTo>
                    <a:pt x="9289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34" name="Group 307">
              <a:extLst>
                <a:ext uri="{FF2B5EF4-FFF2-40B4-BE49-F238E27FC236}">
                  <a16:creationId xmlns:a16="http://schemas.microsoft.com/office/drawing/2014/main" id="{CCC745E9-745A-6246-A6A2-450A2BE93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1" y="917"/>
              <a:ext cx="177" cy="189"/>
              <a:chOff x="3074" y="3382"/>
              <a:chExt cx="271" cy="265"/>
            </a:xfrm>
          </p:grpSpPr>
          <p:sp>
            <p:nvSpPr>
              <p:cNvPr id="444" name="WordArt 308">
                <a:extLst>
                  <a:ext uri="{FF2B5EF4-FFF2-40B4-BE49-F238E27FC236}">
                    <a16:creationId xmlns:a16="http://schemas.microsoft.com/office/drawing/2014/main" id="{B4E324A6-E63B-B945-954F-AD182611DD3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WordArt 309">
                <a:extLst>
                  <a:ext uri="{FF2B5EF4-FFF2-40B4-BE49-F238E27FC236}">
                    <a16:creationId xmlns:a16="http://schemas.microsoft.com/office/drawing/2014/main" id="{D8045CD7-666D-5D4F-9480-75EB140D194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5" name="Group 310">
              <a:extLst>
                <a:ext uri="{FF2B5EF4-FFF2-40B4-BE49-F238E27FC236}">
                  <a16:creationId xmlns:a16="http://schemas.microsoft.com/office/drawing/2014/main" id="{A3D40CEE-CFA2-F347-A8F7-94EA777B9642}"/>
                </a:ext>
              </a:extLst>
            </p:cNvPr>
            <p:cNvGrpSpPr>
              <a:grpSpLocks/>
            </p:cNvGrpSpPr>
            <p:nvPr/>
          </p:nvGrpSpPr>
          <p:grpSpPr bwMode="auto">
            <a:xfrm rot="-258951">
              <a:off x="4701" y="1563"/>
              <a:ext cx="308" cy="491"/>
              <a:chOff x="2822" y="922"/>
              <a:chExt cx="308" cy="491"/>
            </a:xfrm>
          </p:grpSpPr>
          <p:sp>
            <p:nvSpPr>
              <p:cNvPr id="438" name="Oval 311">
                <a:extLst>
                  <a:ext uri="{FF2B5EF4-FFF2-40B4-BE49-F238E27FC236}">
                    <a16:creationId xmlns:a16="http://schemas.microsoft.com/office/drawing/2014/main" id="{81D16485-2E7F-EB4E-A555-20A3827E8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76817">
                <a:off x="2872" y="1031"/>
                <a:ext cx="50" cy="45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312">
                <a:extLst>
                  <a:ext uri="{FF2B5EF4-FFF2-40B4-BE49-F238E27FC236}">
                    <a16:creationId xmlns:a16="http://schemas.microsoft.com/office/drawing/2014/main" id="{D23B36C6-3CEA-2A4D-997B-CE6FFA3F5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13" y="115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313">
                <a:extLst>
                  <a:ext uri="{FF2B5EF4-FFF2-40B4-BE49-F238E27FC236}">
                    <a16:creationId xmlns:a16="http://schemas.microsoft.com/office/drawing/2014/main" id="{4B1E29E2-FCCA-9749-AD97-A3CAFA9EE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2959" y="1083"/>
                <a:ext cx="0" cy="9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Line 314">
                <a:extLst>
                  <a:ext uri="{FF2B5EF4-FFF2-40B4-BE49-F238E27FC236}">
                    <a16:creationId xmlns:a16="http://schemas.microsoft.com/office/drawing/2014/main" id="{FBE04A26-98E7-654A-9E67-9A0B7CF84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89749">
                <a:off x="2822" y="922"/>
                <a:ext cx="301" cy="45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Line 315">
                <a:extLst>
                  <a:ext uri="{FF2B5EF4-FFF2-40B4-BE49-F238E27FC236}">
                    <a16:creationId xmlns:a16="http://schemas.microsoft.com/office/drawing/2014/main" id="{8CE37B0A-5E38-174F-9538-BA783BFE15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77" y="1359"/>
                <a:ext cx="100" cy="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3" name="Line 316">
                <a:extLst>
                  <a:ext uri="{FF2B5EF4-FFF2-40B4-BE49-F238E27FC236}">
                    <a16:creationId xmlns:a16="http://schemas.microsoft.com/office/drawing/2014/main" id="{6F36FE70-3402-0745-8A76-854375019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76817">
                <a:off x="3061" y="122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6" name="Group 319">
              <a:extLst>
                <a:ext uri="{FF2B5EF4-FFF2-40B4-BE49-F238E27FC236}">
                  <a16:creationId xmlns:a16="http://schemas.microsoft.com/office/drawing/2014/main" id="{45F96843-68AF-E84B-AEB8-699603991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5" y="1015"/>
              <a:ext cx="888" cy="564"/>
              <a:chOff x="3981" y="359"/>
              <a:chExt cx="888" cy="564"/>
            </a:xfrm>
          </p:grpSpPr>
          <p:grpSp>
            <p:nvGrpSpPr>
              <p:cNvPr id="424" name="Group 287">
                <a:extLst>
                  <a:ext uri="{FF2B5EF4-FFF2-40B4-BE49-F238E27FC236}">
                    <a16:creationId xmlns:a16="http://schemas.microsoft.com/office/drawing/2014/main" id="{B7091589-E6B3-504D-877C-7375811666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94255">
                <a:off x="3981" y="587"/>
                <a:ext cx="888" cy="253"/>
                <a:chOff x="1998" y="618"/>
                <a:chExt cx="888" cy="253"/>
              </a:xfrm>
            </p:grpSpPr>
            <p:grpSp>
              <p:nvGrpSpPr>
                <p:cNvPr id="426" name="Group 288">
                  <a:extLst>
                    <a:ext uri="{FF2B5EF4-FFF2-40B4-BE49-F238E27FC236}">
                      <a16:creationId xmlns:a16="http://schemas.microsoft.com/office/drawing/2014/main" id="{456BC1CA-9445-884B-A130-F950F58898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134027">
                  <a:off x="1998" y="618"/>
                  <a:ext cx="888" cy="107"/>
                  <a:chOff x="2409" y="1340"/>
                  <a:chExt cx="2337" cy="260"/>
                </a:xfrm>
              </p:grpSpPr>
              <p:sp>
                <p:nvSpPr>
                  <p:cNvPr id="428" name="Line 289">
                    <a:extLst>
                      <a:ext uri="{FF2B5EF4-FFF2-40B4-BE49-F238E27FC236}">
                        <a16:creationId xmlns:a16="http://schemas.microsoft.com/office/drawing/2014/main" id="{DF9BC949-B583-6542-8569-B910922D06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09" y="1469"/>
                    <a:ext cx="233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29" name="Group 290">
                    <a:extLst>
                      <a:ext uri="{FF2B5EF4-FFF2-40B4-BE49-F238E27FC236}">
                        <a16:creationId xmlns:a16="http://schemas.microsoft.com/office/drawing/2014/main" id="{E1DF2DA4-B253-2C4E-95BE-FAFD652E56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804" y="1340"/>
                    <a:ext cx="295" cy="256"/>
                    <a:chOff x="2325" y="960"/>
                    <a:chExt cx="295" cy="256"/>
                  </a:xfrm>
                </p:grpSpPr>
                <p:sp>
                  <p:nvSpPr>
                    <p:cNvPr id="436" name="Oval 291">
                      <a:extLst>
                        <a:ext uri="{FF2B5EF4-FFF2-40B4-BE49-F238E27FC236}">
                          <a16:creationId xmlns:a16="http://schemas.microsoft.com/office/drawing/2014/main" id="{123E2816-C855-A044-B34F-AF5C717FEE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5" y="1023"/>
                      <a:ext cx="120" cy="11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37" name="Line 292">
                      <a:extLst>
                        <a:ext uri="{FF2B5EF4-FFF2-40B4-BE49-F238E27FC236}">
                          <a16:creationId xmlns:a16="http://schemas.microsoft.com/office/drawing/2014/main" id="{2B57FEF7-00ED-4A4D-87C8-6FB927FE34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20" y="960"/>
                      <a:ext cx="0" cy="2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30" name="Group 293">
                    <a:extLst>
                      <a:ext uri="{FF2B5EF4-FFF2-40B4-BE49-F238E27FC236}">
                        <a16:creationId xmlns:a16="http://schemas.microsoft.com/office/drawing/2014/main" id="{DE73CEDC-72F2-8842-A739-C84F65F079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288" y="1340"/>
                    <a:ext cx="295" cy="256"/>
                    <a:chOff x="2325" y="960"/>
                    <a:chExt cx="295" cy="256"/>
                  </a:xfrm>
                </p:grpSpPr>
                <p:sp>
                  <p:nvSpPr>
                    <p:cNvPr id="434" name="Oval 294">
                      <a:extLst>
                        <a:ext uri="{FF2B5EF4-FFF2-40B4-BE49-F238E27FC236}">
                          <a16:creationId xmlns:a16="http://schemas.microsoft.com/office/drawing/2014/main" id="{9F6E4466-3581-3548-8CC3-8B449E71FB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5" y="1023"/>
                      <a:ext cx="120" cy="11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35" name="Line 295">
                      <a:extLst>
                        <a:ext uri="{FF2B5EF4-FFF2-40B4-BE49-F238E27FC236}">
                          <a16:creationId xmlns:a16="http://schemas.microsoft.com/office/drawing/2014/main" id="{5171E0F1-9D11-CE4F-9A1B-CECA7145C1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20" y="960"/>
                      <a:ext cx="0" cy="2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31" name="Group 296">
                    <a:extLst>
                      <a:ext uri="{FF2B5EF4-FFF2-40B4-BE49-F238E27FC236}">
                        <a16:creationId xmlns:a16="http://schemas.microsoft.com/office/drawing/2014/main" id="{F5D1AEB7-C105-4D4F-9E2A-DA19B78AEF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68" y="1344"/>
                    <a:ext cx="295" cy="256"/>
                    <a:chOff x="2325" y="960"/>
                    <a:chExt cx="295" cy="256"/>
                  </a:xfrm>
                </p:grpSpPr>
                <p:sp>
                  <p:nvSpPr>
                    <p:cNvPr id="432" name="Oval 297">
                      <a:extLst>
                        <a:ext uri="{FF2B5EF4-FFF2-40B4-BE49-F238E27FC236}">
                          <a16:creationId xmlns:a16="http://schemas.microsoft.com/office/drawing/2014/main" id="{A7CECB75-25D8-4242-93ED-302E8321DA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5" y="1023"/>
                      <a:ext cx="120" cy="11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33" name="Line 298">
                      <a:extLst>
                        <a:ext uri="{FF2B5EF4-FFF2-40B4-BE49-F238E27FC236}">
                          <a16:creationId xmlns:a16="http://schemas.microsoft.com/office/drawing/2014/main" id="{E0580A09-5A1B-554F-9DDD-DA4657E214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20" y="960"/>
                      <a:ext cx="0" cy="2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sp>
              <p:nvSpPr>
                <p:cNvPr id="427" name="Line 299">
                  <a:extLst>
                    <a:ext uri="{FF2B5EF4-FFF2-40B4-BE49-F238E27FC236}">
                      <a16:creationId xmlns:a16="http://schemas.microsoft.com/office/drawing/2014/main" id="{AC07734F-534B-7C43-8FF6-394265C48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134027">
                  <a:off x="2699" y="871"/>
                  <a:ext cx="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5" name="Line 317">
                <a:extLst>
                  <a:ext uri="{FF2B5EF4-FFF2-40B4-BE49-F238E27FC236}">
                    <a16:creationId xmlns:a16="http://schemas.microsoft.com/office/drawing/2014/main" id="{628CA1A4-1D8A-9F4B-9D81-0CF1928FA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8" y="359"/>
                <a:ext cx="663" cy="5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7" name="Freeform 321">
              <a:extLst>
                <a:ext uri="{FF2B5EF4-FFF2-40B4-BE49-F238E27FC236}">
                  <a16:creationId xmlns:a16="http://schemas.microsoft.com/office/drawing/2014/main" id="{78961910-2A5F-F445-8ABE-A2EAFE1583B8}"/>
                </a:ext>
              </a:extLst>
            </p:cNvPr>
            <p:cNvSpPr>
              <a:spLocks/>
            </p:cNvSpPr>
            <p:nvPr/>
          </p:nvSpPr>
          <p:spPr bwMode="auto">
            <a:xfrm rot="-169892">
              <a:off x="4796" y="1437"/>
              <a:ext cx="165" cy="291"/>
            </a:xfrm>
            <a:custGeom>
              <a:avLst/>
              <a:gdLst>
                <a:gd name="T0" fmla="*/ 27 w 165"/>
                <a:gd name="T1" fmla="*/ 0 h 291"/>
                <a:gd name="T2" fmla="*/ 165 w 165"/>
                <a:gd name="T3" fmla="*/ 153 h 291"/>
                <a:gd name="T4" fmla="*/ 0 w 165"/>
                <a:gd name="T5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5" h="291">
                  <a:moveTo>
                    <a:pt x="27" y="0"/>
                  </a:moveTo>
                  <a:lnTo>
                    <a:pt x="165" y="153"/>
                  </a:lnTo>
                  <a:lnTo>
                    <a:pt x="0" y="291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39" name="Group 12">
              <a:extLst>
                <a:ext uri="{FF2B5EF4-FFF2-40B4-BE49-F238E27FC236}">
                  <a16:creationId xmlns:a16="http://schemas.microsoft.com/office/drawing/2014/main" id="{D00A27D7-9F02-314D-9CB6-693479F248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" y="3087"/>
              <a:ext cx="188" cy="234"/>
              <a:chOff x="3074" y="3382"/>
              <a:chExt cx="271" cy="265"/>
            </a:xfrm>
          </p:grpSpPr>
          <p:sp>
            <p:nvSpPr>
              <p:cNvPr id="422" name="WordArt 13">
                <a:extLst>
                  <a:ext uri="{FF2B5EF4-FFF2-40B4-BE49-F238E27FC236}">
                    <a16:creationId xmlns:a16="http://schemas.microsoft.com/office/drawing/2014/main" id="{5E08EAE7-678B-424E-A860-0F5D5399F01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WordArt 14">
                <a:extLst>
                  <a:ext uri="{FF2B5EF4-FFF2-40B4-BE49-F238E27FC236}">
                    <a16:creationId xmlns:a16="http://schemas.microsoft.com/office/drawing/2014/main" id="{0690ABB1-36C9-0C4F-A3B5-D2456AAA08E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0" name="Group 355">
              <a:extLst>
                <a:ext uri="{FF2B5EF4-FFF2-40B4-BE49-F238E27FC236}">
                  <a16:creationId xmlns:a16="http://schemas.microsoft.com/office/drawing/2014/main" id="{34661F65-C746-1446-87B2-035EF5D28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045"/>
              <a:ext cx="1134" cy="317"/>
              <a:chOff x="473" y="2551"/>
              <a:chExt cx="1134" cy="317"/>
            </a:xfrm>
          </p:grpSpPr>
          <p:grpSp>
            <p:nvGrpSpPr>
              <p:cNvPr id="413" name="Group 325">
                <a:extLst>
                  <a:ext uri="{FF2B5EF4-FFF2-40B4-BE49-F238E27FC236}">
                    <a16:creationId xmlns:a16="http://schemas.microsoft.com/office/drawing/2014/main" id="{E18E76FB-5B83-DB44-9E16-D981D6695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7" y="2648"/>
                <a:ext cx="63" cy="112"/>
                <a:chOff x="2928" y="3216"/>
                <a:chExt cx="48" cy="240"/>
              </a:xfrm>
            </p:grpSpPr>
            <p:sp>
              <p:nvSpPr>
                <p:cNvPr id="420" name="Line 326">
                  <a:extLst>
                    <a:ext uri="{FF2B5EF4-FFF2-40B4-BE49-F238E27FC236}">
                      <a16:creationId xmlns:a16="http://schemas.microsoft.com/office/drawing/2014/main" id="{3A6DA826-018C-994C-9D67-C0BB85F7F7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1" name="Line 327">
                  <a:extLst>
                    <a:ext uri="{FF2B5EF4-FFF2-40B4-BE49-F238E27FC236}">
                      <a16:creationId xmlns:a16="http://schemas.microsoft.com/office/drawing/2014/main" id="{7C29C4C0-D527-1642-9C84-B1C76C534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14" name="Group 328">
                <a:extLst>
                  <a:ext uri="{FF2B5EF4-FFF2-40B4-BE49-F238E27FC236}">
                    <a16:creationId xmlns:a16="http://schemas.microsoft.com/office/drawing/2014/main" id="{75D06D8C-506E-F04E-90CC-62C7FF9BF8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6" y="2600"/>
                <a:ext cx="535" cy="169"/>
                <a:chOff x="3184" y="1150"/>
                <a:chExt cx="328" cy="88"/>
              </a:xfrm>
            </p:grpSpPr>
            <p:sp>
              <p:nvSpPr>
                <p:cNvPr id="418" name="WordArt 329">
                  <a:extLst>
                    <a:ext uri="{FF2B5EF4-FFF2-40B4-BE49-F238E27FC236}">
                      <a16:creationId xmlns:a16="http://schemas.microsoft.com/office/drawing/2014/main" id="{3747E42C-E1F4-0840-AE70-EDDEECBCD30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0" y="1150"/>
                  <a:ext cx="152" cy="8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tan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9" name="WordArt 330">
                  <a:extLst>
                    <a:ext uri="{FF2B5EF4-FFF2-40B4-BE49-F238E27FC236}">
                      <a16:creationId xmlns:a16="http://schemas.microsoft.com/office/drawing/2014/main" id="{4F4219DB-FD07-FB44-83F5-17C93FB80AB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184" y="1164"/>
                  <a:ext cx="152" cy="7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arc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5" name="Line 332">
                <a:extLst>
                  <a:ext uri="{FF2B5EF4-FFF2-40B4-BE49-F238E27FC236}">
                    <a16:creationId xmlns:a16="http://schemas.microsoft.com/office/drawing/2014/main" id="{6E4BC3C3-70CE-964D-B722-96FE7FE2D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2710"/>
                <a:ext cx="36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WordArt 346">
                <a:extLst>
                  <a:ext uri="{FF2B5EF4-FFF2-40B4-BE49-F238E27FC236}">
                    <a16:creationId xmlns:a16="http://schemas.microsoft.com/office/drawing/2014/main" id="{514227F7-C369-E34C-BC62-7662BB066F3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13" y="2551"/>
                <a:ext cx="230" cy="10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1.50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WordArt 354">
                <a:extLst>
                  <a:ext uri="{FF2B5EF4-FFF2-40B4-BE49-F238E27FC236}">
                    <a16:creationId xmlns:a16="http://schemas.microsoft.com/office/drawing/2014/main" id="{56C325EB-6CAF-1C42-A2A5-DB8235D1E1E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14" y="2762"/>
                <a:ext cx="245" cy="1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1.00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58">
              <a:extLst>
                <a:ext uri="{FF2B5EF4-FFF2-40B4-BE49-F238E27FC236}">
                  <a16:creationId xmlns:a16="http://schemas.microsoft.com/office/drawing/2014/main" id="{379CA910-4725-9140-A90B-3330DA50EA5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1" y="3692"/>
              <a:ext cx="63" cy="112"/>
              <a:chOff x="2928" y="3216"/>
              <a:chExt cx="48" cy="240"/>
            </a:xfrm>
          </p:grpSpPr>
          <p:sp>
            <p:nvSpPr>
              <p:cNvPr id="411" name="Line 359">
                <a:extLst>
                  <a:ext uri="{FF2B5EF4-FFF2-40B4-BE49-F238E27FC236}">
                    <a16:creationId xmlns:a16="http://schemas.microsoft.com/office/drawing/2014/main" id="{6B3C6538-7E53-1249-A89D-F83210F81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Line 360">
                <a:extLst>
                  <a:ext uri="{FF2B5EF4-FFF2-40B4-BE49-F238E27FC236}">
                    <a16:creationId xmlns:a16="http://schemas.microsoft.com/office/drawing/2014/main" id="{B1E58F76-4905-544C-A998-9B089E37C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2" name="WordArt 365">
              <a:extLst>
                <a:ext uri="{FF2B5EF4-FFF2-40B4-BE49-F238E27FC236}">
                  <a16:creationId xmlns:a16="http://schemas.microsoft.com/office/drawing/2014/main" id="{2049571C-A9F8-B74F-8C0D-4F85AC497A8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83" y="3655"/>
              <a:ext cx="430" cy="19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56.3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3" name="Oval 372">
              <a:extLst>
                <a:ext uri="{FF2B5EF4-FFF2-40B4-BE49-F238E27FC236}">
                  <a16:creationId xmlns:a16="http://schemas.microsoft.com/office/drawing/2014/main" id="{BB88E1B0-89D5-6346-AD46-86F28EDE85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569872">
              <a:off x="1230" y="3604"/>
              <a:ext cx="73" cy="72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44" name="Group 378">
              <a:extLst>
                <a:ext uri="{FF2B5EF4-FFF2-40B4-BE49-F238E27FC236}">
                  <a16:creationId xmlns:a16="http://schemas.microsoft.com/office/drawing/2014/main" id="{25E97F08-5BD2-2C4C-AD18-5F12A8DD8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" y="230"/>
              <a:ext cx="1974" cy="327"/>
              <a:chOff x="212" y="2137"/>
              <a:chExt cx="1390" cy="319"/>
            </a:xfrm>
          </p:grpSpPr>
          <p:grpSp>
            <p:nvGrpSpPr>
              <p:cNvPr id="394" name="Group 379">
                <a:extLst>
                  <a:ext uri="{FF2B5EF4-FFF2-40B4-BE49-F238E27FC236}">
                    <a16:creationId xmlns:a16="http://schemas.microsoft.com/office/drawing/2014/main" id="{D10D6468-DA33-5146-BF96-76A340BEFF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" y="2164"/>
                <a:ext cx="188" cy="234"/>
                <a:chOff x="3074" y="3382"/>
                <a:chExt cx="271" cy="265"/>
              </a:xfrm>
            </p:grpSpPr>
            <p:sp>
              <p:nvSpPr>
                <p:cNvPr id="409" name="WordArt 380">
                  <a:extLst>
                    <a:ext uri="{FF2B5EF4-FFF2-40B4-BE49-F238E27FC236}">
                      <a16:creationId xmlns:a16="http://schemas.microsoft.com/office/drawing/2014/main" id="{E73C0B16-EDA0-714E-B4F4-22A8F7F2689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74" y="3382"/>
                  <a:ext cx="156" cy="24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7051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0" name="WordArt 381">
                  <a:extLst>
                    <a:ext uri="{FF2B5EF4-FFF2-40B4-BE49-F238E27FC236}">
                      <a16:creationId xmlns:a16="http://schemas.microsoft.com/office/drawing/2014/main" id="{FE2E17BF-EDD3-494D-AC2B-487A597B9DA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33" y="3479"/>
                  <a:ext cx="112" cy="16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1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b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5" name="Group 382">
                <a:extLst>
                  <a:ext uri="{FF2B5EF4-FFF2-40B4-BE49-F238E27FC236}">
                    <a16:creationId xmlns:a16="http://schemas.microsoft.com/office/drawing/2014/main" id="{B0A9244D-9E24-FA42-8364-B9FD947C89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2" y="2228"/>
                <a:ext cx="63" cy="112"/>
                <a:chOff x="2928" y="3216"/>
                <a:chExt cx="48" cy="240"/>
              </a:xfrm>
            </p:grpSpPr>
            <p:sp>
              <p:nvSpPr>
                <p:cNvPr id="407" name="Line 383">
                  <a:extLst>
                    <a:ext uri="{FF2B5EF4-FFF2-40B4-BE49-F238E27FC236}">
                      <a16:creationId xmlns:a16="http://schemas.microsoft.com/office/drawing/2014/main" id="{5E0733CA-5709-7142-8395-709F69EEF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8" name="Line 384">
                  <a:extLst>
                    <a:ext uri="{FF2B5EF4-FFF2-40B4-BE49-F238E27FC236}">
                      <a16:creationId xmlns:a16="http://schemas.microsoft.com/office/drawing/2014/main" id="{DC73F0E1-83E3-DD46-AA28-FE4AA37E4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6" name="Group 385">
                <a:extLst>
                  <a:ext uri="{FF2B5EF4-FFF2-40B4-BE49-F238E27FC236}">
                    <a16:creationId xmlns:a16="http://schemas.microsoft.com/office/drawing/2014/main" id="{A1C2E514-9372-3744-885B-C7A3A4E8DF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1" y="2180"/>
                <a:ext cx="535" cy="169"/>
                <a:chOff x="3184" y="1150"/>
                <a:chExt cx="328" cy="88"/>
              </a:xfrm>
            </p:grpSpPr>
            <p:sp>
              <p:nvSpPr>
                <p:cNvPr id="405" name="WordArt 386">
                  <a:extLst>
                    <a:ext uri="{FF2B5EF4-FFF2-40B4-BE49-F238E27FC236}">
                      <a16:creationId xmlns:a16="http://schemas.microsoft.com/office/drawing/2014/main" id="{42BDA1C8-9733-C445-AD4D-64D5E97B8AF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0" y="1150"/>
                  <a:ext cx="152" cy="8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tan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6" name="WordArt 387">
                  <a:extLst>
                    <a:ext uri="{FF2B5EF4-FFF2-40B4-BE49-F238E27FC236}">
                      <a16:creationId xmlns:a16="http://schemas.microsoft.com/office/drawing/2014/main" id="{3AC73B84-3D8E-2B4E-BFC9-79BC0B4D9AA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184" y="1164"/>
                  <a:ext cx="152" cy="7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arc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7" name="Group 388">
                <a:extLst>
                  <a:ext uri="{FF2B5EF4-FFF2-40B4-BE49-F238E27FC236}">
                    <a16:creationId xmlns:a16="http://schemas.microsoft.com/office/drawing/2014/main" id="{A307BC4B-D936-BA44-BE8E-288312E8D7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4" y="2137"/>
                <a:ext cx="368" cy="319"/>
                <a:chOff x="2848" y="2713"/>
                <a:chExt cx="597" cy="288"/>
              </a:xfrm>
            </p:grpSpPr>
            <p:sp>
              <p:nvSpPr>
                <p:cNvPr id="398" name="Line 389">
                  <a:extLst>
                    <a:ext uri="{FF2B5EF4-FFF2-40B4-BE49-F238E27FC236}">
                      <a16:creationId xmlns:a16="http://schemas.microsoft.com/office/drawing/2014/main" id="{349F44F7-BB73-F84F-A7D0-2394F22663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8" y="2851"/>
                  <a:ext cx="59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99" name="Group 390">
                  <a:extLst>
                    <a:ext uri="{FF2B5EF4-FFF2-40B4-BE49-F238E27FC236}">
                      <a16:creationId xmlns:a16="http://schemas.microsoft.com/office/drawing/2014/main" id="{9E35F79A-353E-E945-A920-0D799D10C6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34" y="2894"/>
                  <a:ext cx="263" cy="107"/>
                  <a:chOff x="2036" y="148"/>
                  <a:chExt cx="208" cy="133"/>
                </a:xfrm>
              </p:grpSpPr>
              <p:sp>
                <p:nvSpPr>
                  <p:cNvPr id="403" name="WordArt 391">
                    <a:extLst>
                      <a:ext uri="{FF2B5EF4-FFF2-40B4-BE49-F238E27FC236}">
                        <a16:creationId xmlns:a16="http://schemas.microsoft.com/office/drawing/2014/main" id="{B78B8A4D-B3CE-C046-B7F5-70A3EF537F51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36" y="148"/>
                    <a:ext cx="130" cy="12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12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4" name="WordArt 392">
                    <a:extLst>
                      <a:ext uri="{FF2B5EF4-FFF2-40B4-BE49-F238E27FC236}">
                        <a16:creationId xmlns:a16="http://schemas.microsoft.com/office/drawing/2014/main" id="{B2559BCD-2FA2-8D4A-9FF3-8DA816EA056C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97" y="197"/>
                    <a:ext cx="47" cy="84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14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</a:t>
                    </a:r>
                    <a:endParaRPr kumimoji="1" lang="zh-CN" altLang="en-US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0" name="Group 393">
                  <a:extLst>
                    <a:ext uri="{FF2B5EF4-FFF2-40B4-BE49-F238E27FC236}">
                      <a16:creationId xmlns:a16="http://schemas.microsoft.com/office/drawing/2014/main" id="{139788B9-B6EA-374C-81DC-103440AE55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2" y="2713"/>
                  <a:ext cx="295" cy="103"/>
                  <a:chOff x="2449" y="146"/>
                  <a:chExt cx="233" cy="126"/>
                </a:xfrm>
              </p:grpSpPr>
              <p:sp>
                <p:nvSpPr>
                  <p:cNvPr id="401" name="WordArt 394">
                    <a:extLst>
                      <a:ext uri="{FF2B5EF4-FFF2-40B4-BE49-F238E27FC236}">
                        <a16:creationId xmlns:a16="http://schemas.microsoft.com/office/drawing/2014/main" id="{4ECE0934-9050-9F4C-9CE2-58119C956DE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49" y="146"/>
                    <a:ext cx="130" cy="12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12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12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2" name="WordArt 395">
                    <a:extLst>
                      <a:ext uri="{FF2B5EF4-FFF2-40B4-BE49-F238E27FC236}">
                        <a16:creationId xmlns:a16="http://schemas.microsoft.com/office/drawing/2014/main" id="{5C942F2D-936F-4844-AF79-B75140160EF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635" y="188"/>
                    <a:ext cx="47" cy="84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14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2</a:t>
                    </a:r>
                    <a:endParaRPr kumimoji="1" lang="zh-CN" altLang="en-US" sz="14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346" name="WordArt 420">
              <a:extLst>
                <a:ext uri="{FF2B5EF4-FFF2-40B4-BE49-F238E27FC236}">
                  <a16:creationId xmlns:a16="http://schemas.microsoft.com/office/drawing/2014/main" id="{25407AA4-5E71-774F-8862-77BE027F438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34" y="290"/>
              <a:ext cx="1685" cy="17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布儒斯特角</a:t>
              </a:r>
            </a:p>
          </p:txBody>
        </p:sp>
        <p:grpSp>
          <p:nvGrpSpPr>
            <p:cNvPr id="348" name="Group 397">
              <a:extLst>
                <a:ext uri="{FF2B5EF4-FFF2-40B4-BE49-F238E27FC236}">
                  <a16:creationId xmlns:a16="http://schemas.microsoft.com/office/drawing/2014/main" id="{804D8AF3-000E-C74F-96EF-4F58933C402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31" y="3168"/>
              <a:ext cx="63" cy="112"/>
              <a:chOff x="2928" y="3216"/>
              <a:chExt cx="48" cy="240"/>
            </a:xfrm>
          </p:grpSpPr>
          <p:sp>
            <p:nvSpPr>
              <p:cNvPr id="392" name="Line 398">
                <a:extLst>
                  <a:ext uri="{FF2B5EF4-FFF2-40B4-BE49-F238E27FC236}">
                    <a16:creationId xmlns:a16="http://schemas.microsoft.com/office/drawing/2014/main" id="{832C5640-EF4E-E643-B25A-994D0B0F8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Line 399">
                <a:extLst>
                  <a:ext uri="{FF2B5EF4-FFF2-40B4-BE49-F238E27FC236}">
                    <a16:creationId xmlns:a16="http://schemas.microsoft.com/office/drawing/2014/main" id="{EE0179DE-27D2-C74F-BBB9-181C1DE58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49" name="Group 400">
              <a:extLst>
                <a:ext uri="{FF2B5EF4-FFF2-40B4-BE49-F238E27FC236}">
                  <a16:creationId xmlns:a16="http://schemas.microsoft.com/office/drawing/2014/main" id="{1FE7C4FB-A728-DC46-BF2C-3B9829B5CA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0" y="3120"/>
              <a:ext cx="535" cy="169"/>
              <a:chOff x="3184" y="1150"/>
              <a:chExt cx="328" cy="88"/>
            </a:xfrm>
          </p:grpSpPr>
          <p:sp>
            <p:nvSpPr>
              <p:cNvPr id="390" name="WordArt 401">
                <a:extLst>
                  <a:ext uri="{FF2B5EF4-FFF2-40B4-BE49-F238E27FC236}">
                    <a16:creationId xmlns:a16="http://schemas.microsoft.com/office/drawing/2014/main" id="{4FBEA8D3-E437-BA4E-8A58-615C6B5482E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360" y="1150"/>
                <a:ext cx="152" cy="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tan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WordArt 402">
                <a:extLst>
                  <a:ext uri="{FF2B5EF4-FFF2-40B4-BE49-F238E27FC236}">
                    <a16:creationId xmlns:a16="http://schemas.microsoft.com/office/drawing/2014/main" id="{30EBF363-657E-1F46-A687-5B8A13FAF1E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84" y="1164"/>
                <a:ext cx="152" cy="7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arc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0" name="Line 403">
              <a:extLst>
                <a:ext uri="{FF2B5EF4-FFF2-40B4-BE49-F238E27FC236}">
                  <a16:creationId xmlns:a16="http://schemas.microsoft.com/office/drawing/2014/main" id="{182E107A-B498-0F4A-B66D-2AAD9ADC5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3" y="3230"/>
              <a:ext cx="36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51" name="WordArt 404">
              <a:extLst>
                <a:ext uri="{FF2B5EF4-FFF2-40B4-BE49-F238E27FC236}">
                  <a16:creationId xmlns:a16="http://schemas.microsoft.com/office/drawing/2014/main" id="{53E7163D-A266-7143-AFC7-4CA91ECCEB8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47" y="3071"/>
              <a:ext cx="230" cy="10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1.33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2" name="WordArt 405">
              <a:extLst>
                <a:ext uri="{FF2B5EF4-FFF2-40B4-BE49-F238E27FC236}">
                  <a16:creationId xmlns:a16="http://schemas.microsoft.com/office/drawing/2014/main" id="{AFD5F1B9-8F6D-F84A-9A96-9A647DA7BC9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48" y="3282"/>
              <a:ext cx="245" cy="10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1.00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3" name="Group 406">
              <a:extLst>
                <a:ext uri="{FF2B5EF4-FFF2-40B4-BE49-F238E27FC236}">
                  <a16:creationId xmlns:a16="http://schemas.microsoft.com/office/drawing/2014/main" id="{5EB0B624-5725-A44D-A7AE-E2F268B2375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14" y="3689"/>
              <a:ext cx="63" cy="112"/>
              <a:chOff x="2928" y="3216"/>
              <a:chExt cx="48" cy="240"/>
            </a:xfrm>
          </p:grpSpPr>
          <p:sp>
            <p:nvSpPr>
              <p:cNvPr id="388" name="Line 407">
                <a:extLst>
                  <a:ext uri="{FF2B5EF4-FFF2-40B4-BE49-F238E27FC236}">
                    <a16:creationId xmlns:a16="http://schemas.microsoft.com/office/drawing/2014/main" id="{B4AB3D93-D568-8F4C-AC53-5B563C05CB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Line 408">
                <a:extLst>
                  <a:ext uri="{FF2B5EF4-FFF2-40B4-BE49-F238E27FC236}">
                    <a16:creationId xmlns:a16="http://schemas.microsoft.com/office/drawing/2014/main" id="{14712209-90BF-0B4C-ADE8-974023E3E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4" name="WordArt 409">
              <a:extLst>
                <a:ext uri="{FF2B5EF4-FFF2-40B4-BE49-F238E27FC236}">
                  <a16:creationId xmlns:a16="http://schemas.microsoft.com/office/drawing/2014/main" id="{F8CE8B8A-8871-B74C-B50C-F5B1D3A13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586" y="3652"/>
              <a:ext cx="430" cy="19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53.1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5" name="Oval 410">
              <a:extLst>
                <a:ext uri="{FF2B5EF4-FFF2-40B4-BE49-F238E27FC236}">
                  <a16:creationId xmlns:a16="http://schemas.microsoft.com/office/drawing/2014/main" id="{D89030E2-B3CF-944D-870F-571584228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569872">
              <a:off x="3041" y="3601"/>
              <a:ext cx="73" cy="72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56" name="Group 430">
              <a:extLst>
                <a:ext uri="{FF2B5EF4-FFF2-40B4-BE49-F238E27FC236}">
                  <a16:creationId xmlns:a16="http://schemas.microsoft.com/office/drawing/2014/main" id="{93F1B290-CD6B-A040-A446-E0C8D1D05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3084"/>
              <a:ext cx="188" cy="234"/>
              <a:chOff x="3074" y="3382"/>
              <a:chExt cx="271" cy="265"/>
            </a:xfrm>
          </p:grpSpPr>
          <p:sp>
            <p:nvSpPr>
              <p:cNvPr id="386" name="WordArt 431">
                <a:extLst>
                  <a:ext uri="{FF2B5EF4-FFF2-40B4-BE49-F238E27FC236}">
                    <a16:creationId xmlns:a16="http://schemas.microsoft.com/office/drawing/2014/main" id="{D2C3BAE8-DE15-EF4A-A35E-86890C0A531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WordArt 432">
                <a:extLst>
                  <a:ext uri="{FF2B5EF4-FFF2-40B4-BE49-F238E27FC236}">
                    <a16:creationId xmlns:a16="http://schemas.microsoft.com/office/drawing/2014/main" id="{8CF5E50E-9677-DB41-B586-BC50D113C34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7" name="Group 439">
              <a:extLst>
                <a:ext uri="{FF2B5EF4-FFF2-40B4-BE49-F238E27FC236}">
                  <a16:creationId xmlns:a16="http://schemas.microsoft.com/office/drawing/2014/main" id="{CFB9AFBD-7996-CC4B-953C-DCAF17727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" y="2534"/>
              <a:ext cx="1050" cy="231"/>
              <a:chOff x="176" y="2495"/>
              <a:chExt cx="1050" cy="231"/>
            </a:xfrm>
          </p:grpSpPr>
          <p:sp>
            <p:nvSpPr>
              <p:cNvPr id="383" name="WordArt 421">
                <a:extLst>
                  <a:ext uri="{FF2B5EF4-FFF2-40B4-BE49-F238E27FC236}">
                    <a16:creationId xmlns:a16="http://schemas.microsoft.com/office/drawing/2014/main" id="{BE08B4A6-2EB5-A04C-B907-982B679D1FB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6" y="2495"/>
                <a:ext cx="281" cy="23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空气</a:t>
                </a:r>
              </a:p>
            </p:txBody>
          </p:sp>
          <p:sp>
            <p:nvSpPr>
              <p:cNvPr id="384" name="WordArt 422">
                <a:extLst>
                  <a:ext uri="{FF2B5EF4-FFF2-40B4-BE49-F238E27FC236}">
                    <a16:creationId xmlns:a16="http://schemas.microsoft.com/office/drawing/2014/main" id="{71936235-3754-9747-927E-DD3760B2D03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98" y="2500"/>
                <a:ext cx="328" cy="2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玻璃</a:t>
                </a:r>
              </a:p>
            </p:txBody>
          </p:sp>
          <p:sp>
            <p:nvSpPr>
              <p:cNvPr id="385" name="Line 423">
                <a:extLst>
                  <a:ext uri="{FF2B5EF4-FFF2-40B4-BE49-F238E27FC236}">
                    <a16:creationId xmlns:a16="http://schemas.microsoft.com/office/drawing/2014/main" id="{DB6E8AC0-3E64-C943-92E7-B8874F84D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" y="2619"/>
                <a:ext cx="26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8" name="Group 429">
              <a:extLst>
                <a:ext uri="{FF2B5EF4-FFF2-40B4-BE49-F238E27FC236}">
                  <a16:creationId xmlns:a16="http://schemas.microsoft.com/office/drawing/2014/main" id="{C4ABA1AF-1ABD-0340-8067-8F41F31A1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4" y="2532"/>
              <a:ext cx="900" cy="231"/>
              <a:chOff x="2409" y="2493"/>
              <a:chExt cx="748" cy="231"/>
            </a:xfrm>
          </p:grpSpPr>
          <p:sp>
            <p:nvSpPr>
              <p:cNvPr id="380" name="WordArt 426">
                <a:extLst>
                  <a:ext uri="{FF2B5EF4-FFF2-40B4-BE49-F238E27FC236}">
                    <a16:creationId xmlns:a16="http://schemas.microsoft.com/office/drawing/2014/main" id="{F1CE0B38-D0F4-B24F-B79C-4CB6167BD02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09" y="2493"/>
                <a:ext cx="233" cy="231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空气</a:t>
                </a:r>
              </a:p>
            </p:txBody>
          </p:sp>
          <p:sp>
            <p:nvSpPr>
              <p:cNvPr id="381" name="WordArt 427">
                <a:extLst>
                  <a:ext uri="{FF2B5EF4-FFF2-40B4-BE49-F238E27FC236}">
                    <a16:creationId xmlns:a16="http://schemas.microsoft.com/office/drawing/2014/main" id="{114DE265-2FA9-604E-A66C-00EBD78DAA3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01" y="2499"/>
                <a:ext cx="156" cy="1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水</a:t>
                </a:r>
              </a:p>
            </p:txBody>
          </p:sp>
          <p:sp>
            <p:nvSpPr>
              <p:cNvPr id="382" name="Line 428">
                <a:extLst>
                  <a:ext uri="{FF2B5EF4-FFF2-40B4-BE49-F238E27FC236}">
                    <a16:creationId xmlns:a16="http://schemas.microsoft.com/office/drawing/2014/main" id="{1D4B4FAD-42B5-324A-B26A-36D9CBD45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7" y="2617"/>
                <a:ext cx="223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9" name="Group 440">
              <a:extLst>
                <a:ext uri="{FF2B5EF4-FFF2-40B4-BE49-F238E27FC236}">
                  <a16:creationId xmlns:a16="http://schemas.microsoft.com/office/drawing/2014/main" id="{C300FC7D-2A9A-624B-A28E-DB05FB951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514"/>
              <a:ext cx="939" cy="216"/>
              <a:chOff x="4584" y="2489"/>
              <a:chExt cx="939" cy="216"/>
            </a:xfrm>
          </p:grpSpPr>
          <p:sp>
            <p:nvSpPr>
              <p:cNvPr id="377" name="WordArt 435">
                <a:extLst>
                  <a:ext uri="{FF2B5EF4-FFF2-40B4-BE49-F238E27FC236}">
                    <a16:creationId xmlns:a16="http://schemas.microsoft.com/office/drawing/2014/main" id="{AD2CBA7B-9A72-0F4F-B4A9-3077EAEB7D4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84" y="2489"/>
                <a:ext cx="188" cy="1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水</a:t>
                </a:r>
              </a:p>
            </p:txBody>
          </p:sp>
          <p:sp>
            <p:nvSpPr>
              <p:cNvPr id="378" name="Line 436">
                <a:extLst>
                  <a:ext uri="{FF2B5EF4-FFF2-40B4-BE49-F238E27FC236}">
                    <a16:creationId xmlns:a16="http://schemas.microsoft.com/office/drawing/2014/main" id="{B17483CE-3430-8943-8751-1A8429043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3" y="2607"/>
                <a:ext cx="26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79" name="WordArt 437">
                <a:extLst>
                  <a:ext uri="{FF2B5EF4-FFF2-40B4-BE49-F238E27FC236}">
                    <a16:creationId xmlns:a16="http://schemas.microsoft.com/office/drawing/2014/main" id="{536F8949-E3C1-C94F-A6CA-E4B6DC1B873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196" y="2505"/>
                <a:ext cx="327" cy="2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玻璃</a:t>
                </a:r>
              </a:p>
            </p:txBody>
          </p:sp>
        </p:grpSp>
        <p:grpSp>
          <p:nvGrpSpPr>
            <p:cNvPr id="360" name="Group 443">
              <a:extLst>
                <a:ext uri="{FF2B5EF4-FFF2-40B4-BE49-F238E27FC236}">
                  <a16:creationId xmlns:a16="http://schemas.microsoft.com/office/drawing/2014/main" id="{2925158F-42A1-1F4B-8F05-E98A5CC54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395" y="3126"/>
              <a:ext cx="63" cy="112"/>
              <a:chOff x="2928" y="3216"/>
              <a:chExt cx="48" cy="240"/>
            </a:xfrm>
          </p:grpSpPr>
          <p:sp>
            <p:nvSpPr>
              <p:cNvPr id="375" name="Line 444">
                <a:extLst>
                  <a:ext uri="{FF2B5EF4-FFF2-40B4-BE49-F238E27FC236}">
                    <a16:creationId xmlns:a16="http://schemas.microsoft.com/office/drawing/2014/main" id="{5945DC11-EB05-9444-B3FD-D55A8F9DA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76" name="Line 445">
                <a:extLst>
                  <a:ext uri="{FF2B5EF4-FFF2-40B4-BE49-F238E27FC236}">
                    <a16:creationId xmlns:a16="http://schemas.microsoft.com/office/drawing/2014/main" id="{D2561D32-5A8A-DD44-ADBE-4E15DF16D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1" name="Group 446">
              <a:extLst>
                <a:ext uri="{FF2B5EF4-FFF2-40B4-BE49-F238E27FC236}">
                  <a16:creationId xmlns:a16="http://schemas.microsoft.com/office/drawing/2014/main" id="{DDC966F6-C9AE-B545-AA51-9F72CC166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4" y="3078"/>
              <a:ext cx="535" cy="169"/>
              <a:chOff x="3184" y="1150"/>
              <a:chExt cx="328" cy="88"/>
            </a:xfrm>
          </p:grpSpPr>
          <p:sp>
            <p:nvSpPr>
              <p:cNvPr id="373" name="WordArt 447">
                <a:extLst>
                  <a:ext uri="{FF2B5EF4-FFF2-40B4-BE49-F238E27FC236}">
                    <a16:creationId xmlns:a16="http://schemas.microsoft.com/office/drawing/2014/main" id="{28EBF660-385B-3946-96DF-54759AB7DA9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360" y="1150"/>
                <a:ext cx="152" cy="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tan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WordArt 448">
                <a:extLst>
                  <a:ext uri="{FF2B5EF4-FFF2-40B4-BE49-F238E27FC236}">
                    <a16:creationId xmlns:a16="http://schemas.microsoft.com/office/drawing/2014/main" id="{437A8C00-A670-2A4A-A9E2-FBF02A176D5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84" y="1164"/>
                <a:ext cx="152" cy="7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arc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2" name="Line 449">
              <a:extLst>
                <a:ext uri="{FF2B5EF4-FFF2-40B4-BE49-F238E27FC236}">
                  <a16:creationId xmlns:a16="http://schemas.microsoft.com/office/drawing/2014/main" id="{DAD1A374-531D-DE47-BF8E-7D51DDEEF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7" y="3188"/>
              <a:ext cx="36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63" name="WordArt 450">
              <a:extLst>
                <a:ext uri="{FF2B5EF4-FFF2-40B4-BE49-F238E27FC236}">
                  <a16:creationId xmlns:a16="http://schemas.microsoft.com/office/drawing/2014/main" id="{8263D771-E20C-8248-8B26-D8B8C457645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26" y="3244"/>
              <a:ext cx="230" cy="10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1.33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4" name="WordArt 451">
              <a:extLst>
                <a:ext uri="{FF2B5EF4-FFF2-40B4-BE49-F238E27FC236}">
                  <a16:creationId xmlns:a16="http://schemas.microsoft.com/office/drawing/2014/main" id="{DD378A28-CA98-D946-947D-07D18F1C91F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04" y="3025"/>
              <a:ext cx="245" cy="10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1.55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5" name="Group 452">
              <a:extLst>
                <a:ext uri="{FF2B5EF4-FFF2-40B4-BE49-F238E27FC236}">
                  <a16:creationId xmlns:a16="http://schemas.microsoft.com/office/drawing/2014/main" id="{1E252B2E-3F82-0F45-93C6-F280C760AAC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378" y="3647"/>
              <a:ext cx="63" cy="112"/>
              <a:chOff x="2928" y="3216"/>
              <a:chExt cx="48" cy="240"/>
            </a:xfrm>
          </p:grpSpPr>
          <p:sp>
            <p:nvSpPr>
              <p:cNvPr id="371" name="Line 453">
                <a:extLst>
                  <a:ext uri="{FF2B5EF4-FFF2-40B4-BE49-F238E27FC236}">
                    <a16:creationId xmlns:a16="http://schemas.microsoft.com/office/drawing/2014/main" id="{1C945ACB-5749-AA46-A790-E3FCB1881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Line 454">
                <a:extLst>
                  <a:ext uri="{FF2B5EF4-FFF2-40B4-BE49-F238E27FC236}">
                    <a16:creationId xmlns:a16="http://schemas.microsoft.com/office/drawing/2014/main" id="{C18BA308-E0EB-CA4D-8C80-511F4FAC7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6" name="WordArt 455">
              <a:extLst>
                <a:ext uri="{FF2B5EF4-FFF2-40B4-BE49-F238E27FC236}">
                  <a16:creationId xmlns:a16="http://schemas.microsoft.com/office/drawing/2014/main" id="{FAA3B923-32EC-2F42-820E-BD24FF7B094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50" y="3610"/>
              <a:ext cx="430" cy="19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49.2</a:t>
              </a:r>
              <a:endParaRPr kumimoji="1" lang="zh-CN" altLang="en-US" sz="36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7" name="Oval 456">
              <a:extLst>
                <a:ext uri="{FF2B5EF4-FFF2-40B4-BE49-F238E27FC236}">
                  <a16:creationId xmlns:a16="http://schemas.microsoft.com/office/drawing/2014/main" id="{23F5F689-535A-1A48-9046-87B1A0003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569872">
              <a:off x="4997" y="3559"/>
              <a:ext cx="73" cy="72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68" name="Group 457">
              <a:extLst>
                <a:ext uri="{FF2B5EF4-FFF2-40B4-BE49-F238E27FC236}">
                  <a16:creationId xmlns:a16="http://schemas.microsoft.com/office/drawing/2014/main" id="{49F3D729-DADE-954B-A0B7-967386959F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8" y="3042"/>
              <a:ext cx="188" cy="234"/>
              <a:chOff x="3074" y="3382"/>
              <a:chExt cx="271" cy="265"/>
            </a:xfrm>
          </p:grpSpPr>
          <p:sp>
            <p:nvSpPr>
              <p:cNvPr id="369" name="WordArt 458">
                <a:extLst>
                  <a:ext uri="{FF2B5EF4-FFF2-40B4-BE49-F238E27FC236}">
                    <a16:creationId xmlns:a16="http://schemas.microsoft.com/office/drawing/2014/main" id="{9292814A-F964-FE43-A33B-187FF70937C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3382"/>
                <a:ext cx="156" cy="2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7051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WordArt 459">
                <a:extLst>
                  <a:ext uri="{FF2B5EF4-FFF2-40B4-BE49-F238E27FC236}">
                    <a16:creationId xmlns:a16="http://schemas.microsoft.com/office/drawing/2014/main" id="{0D0344D4-B409-4C49-9AF5-FF43570DCB4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33" y="3479"/>
                <a:ext cx="112" cy="16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36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ln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1528" name="Text Box 24"/>
          <p:cNvSpPr txBox="1"/>
          <p:nvPr/>
        </p:nvSpPr>
        <p:spPr>
          <a:xfrm>
            <a:off x="230188" y="336550"/>
            <a:ext cx="58626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对布儒斯特定律的定性解释：</a:t>
            </a:r>
          </a:p>
        </p:txBody>
      </p:sp>
      <p:sp>
        <p:nvSpPr>
          <p:cNvPr id="21530" name="Text Box 26"/>
          <p:cNvSpPr txBox="1"/>
          <p:nvPr/>
        </p:nvSpPr>
        <p:spPr>
          <a:xfrm>
            <a:off x="242888" y="998538"/>
            <a:ext cx="8572500" cy="1384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     折射光波在介质交界面中激起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电子做受迫振动，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振动方向沿光矢量方向。振动的原子可看做是电偶极子辐射次波，这些次波传回第一种介质形成反射波。</a:t>
            </a:r>
          </a:p>
        </p:txBody>
      </p:sp>
      <p:grpSp>
        <p:nvGrpSpPr>
          <p:cNvPr id="2" name="Group 75"/>
          <p:cNvGrpSpPr/>
          <p:nvPr/>
        </p:nvGrpSpPr>
        <p:grpSpPr>
          <a:xfrm>
            <a:off x="3157538" y="2693988"/>
            <a:ext cx="2963862" cy="1841500"/>
            <a:chOff x="3380" y="2796"/>
            <a:chExt cx="1867" cy="1160"/>
          </a:xfrm>
        </p:grpSpPr>
        <p:sp>
          <p:nvSpPr>
            <p:cNvPr id="44040" name="Rectangle 40"/>
            <p:cNvSpPr/>
            <p:nvPr/>
          </p:nvSpPr>
          <p:spPr>
            <a:xfrm>
              <a:off x="4429" y="3607"/>
              <a:ext cx="226" cy="342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1" name="Line 41"/>
            <p:cNvSpPr/>
            <p:nvPr/>
          </p:nvSpPr>
          <p:spPr>
            <a:xfrm>
              <a:off x="3438" y="3385"/>
              <a:ext cx="158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2" name="Line 42"/>
            <p:cNvSpPr/>
            <p:nvPr/>
          </p:nvSpPr>
          <p:spPr>
            <a:xfrm>
              <a:off x="4221" y="2851"/>
              <a:ext cx="1" cy="110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3" name="Line 43"/>
            <p:cNvSpPr/>
            <p:nvPr/>
          </p:nvSpPr>
          <p:spPr>
            <a:xfrm>
              <a:off x="4241" y="3392"/>
              <a:ext cx="291" cy="53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4" name="Line 44"/>
            <p:cNvSpPr/>
            <p:nvPr/>
          </p:nvSpPr>
          <p:spPr>
            <a:xfrm flipV="1">
              <a:off x="4216" y="3073"/>
              <a:ext cx="720" cy="31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5" name="Line 45"/>
            <p:cNvSpPr/>
            <p:nvPr/>
          </p:nvSpPr>
          <p:spPr>
            <a:xfrm rot="-739613" flipH="1">
              <a:off x="3476" y="2989"/>
              <a:ext cx="137" cy="15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6" name="Line 46"/>
            <p:cNvSpPr/>
            <p:nvPr/>
          </p:nvSpPr>
          <p:spPr>
            <a:xfrm rot="-750981" flipV="1">
              <a:off x="4294" y="3660"/>
              <a:ext cx="216" cy="71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7" name="Rectangle 47"/>
            <p:cNvSpPr/>
            <p:nvPr/>
          </p:nvSpPr>
          <p:spPr>
            <a:xfrm>
              <a:off x="3572" y="2941"/>
              <a:ext cx="148" cy="166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8" name="Rectangle 48"/>
            <p:cNvSpPr/>
            <p:nvPr/>
          </p:nvSpPr>
          <p:spPr>
            <a:xfrm>
              <a:off x="3732" y="3021"/>
              <a:ext cx="187" cy="160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49" name="Rectangle 49"/>
            <p:cNvSpPr/>
            <p:nvPr/>
          </p:nvSpPr>
          <p:spPr>
            <a:xfrm>
              <a:off x="4532" y="3075"/>
              <a:ext cx="236" cy="187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0" name="Rectangle 50"/>
            <p:cNvSpPr/>
            <p:nvPr/>
          </p:nvSpPr>
          <p:spPr>
            <a:xfrm>
              <a:off x="4720" y="2989"/>
              <a:ext cx="196" cy="131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1" name="Rectangle 51"/>
            <p:cNvSpPr/>
            <p:nvPr/>
          </p:nvSpPr>
          <p:spPr>
            <a:xfrm>
              <a:off x="3381" y="3075"/>
              <a:ext cx="279" cy="323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n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2" name="Rectangle 52"/>
            <p:cNvSpPr/>
            <p:nvPr/>
          </p:nvSpPr>
          <p:spPr>
            <a:xfrm>
              <a:off x="3397" y="3346"/>
              <a:ext cx="301" cy="333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n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3" name="Arc 53"/>
            <p:cNvSpPr/>
            <p:nvPr/>
          </p:nvSpPr>
          <p:spPr>
            <a:xfrm>
              <a:off x="4221" y="3281"/>
              <a:ext cx="118" cy="4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18" y="49"/>
                </a:cxn>
                <a:cxn ang="0">
                  <a:pos x="0" y="49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4925" cap="flat" cmpd="sng">
              <a:solidFill>
                <a:srgbClr val="008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4" name="Arc 54"/>
            <p:cNvSpPr/>
            <p:nvPr/>
          </p:nvSpPr>
          <p:spPr>
            <a:xfrm flipH="1">
              <a:off x="4104" y="3281"/>
              <a:ext cx="118" cy="4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18" y="49"/>
                </a:cxn>
                <a:cxn ang="0">
                  <a:pos x="0" y="49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492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5" name="Arc 55"/>
            <p:cNvSpPr/>
            <p:nvPr/>
          </p:nvSpPr>
          <p:spPr>
            <a:xfrm flipV="1">
              <a:off x="4231" y="3483"/>
              <a:ext cx="59" cy="27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59" y="27"/>
                </a:cxn>
                <a:cxn ang="0">
                  <a:pos x="0" y="27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4925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6" name="Rectangle 56"/>
            <p:cNvSpPr/>
            <p:nvPr/>
          </p:nvSpPr>
          <p:spPr>
            <a:xfrm>
              <a:off x="4024" y="2992"/>
              <a:ext cx="330" cy="316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i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0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7" name="Rectangle 57"/>
            <p:cNvSpPr/>
            <p:nvPr/>
          </p:nvSpPr>
          <p:spPr>
            <a:xfrm>
              <a:off x="4281" y="3014"/>
              <a:ext cx="309" cy="345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i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0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8" name="Rectangle 58"/>
            <p:cNvSpPr/>
            <p:nvPr/>
          </p:nvSpPr>
          <p:spPr>
            <a:xfrm>
              <a:off x="4009" y="3361"/>
              <a:ext cx="388" cy="385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0</a:t>
              </a:r>
              <a:endPara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59" name="Line 59"/>
            <p:cNvSpPr/>
            <p:nvPr/>
          </p:nvSpPr>
          <p:spPr>
            <a:xfrm>
              <a:off x="4338" y="3329"/>
              <a:ext cx="49" cy="84"/>
            </a:xfrm>
            <a:prstGeom prst="line">
              <a:avLst/>
            </a:prstGeom>
            <a:ln w="3492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0" name="Line 60"/>
            <p:cNvSpPr/>
            <p:nvPr/>
          </p:nvSpPr>
          <p:spPr>
            <a:xfrm flipV="1">
              <a:off x="4279" y="3422"/>
              <a:ext cx="98" cy="42"/>
            </a:xfrm>
            <a:prstGeom prst="line">
              <a:avLst/>
            </a:prstGeom>
            <a:ln w="3492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1" name="Rectangle 61"/>
            <p:cNvSpPr/>
            <p:nvPr/>
          </p:nvSpPr>
          <p:spPr>
            <a:xfrm>
              <a:off x="4400" y="2796"/>
              <a:ext cx="847" cy="206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线偏振光</a:t>
              </a:r>
            </a:p>
          </p:txBody>
        </p:sp>
        <p:sp>
          <p:nvSpPr>
            <p:cNvPr id="44062" name="Line 62"/>
            <p:cNvSpPr/>
            <p:nvPr/>
          </p:nvSpPr>
          <p:spPr>
            <a:xfrm flipH="1" flipV="1">
              <a:off x="3387" y="3016"/>
              <a:ext cx="852" cy="37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3" name="Rectangle 63"/>
            <p:cNvSpPr/>
            <p:nvPr/>
          </p:nvSpPr>
          <p:spPr>
            <a:xfrm>
              <a:off x="4427" y="3120"/>
              <a:ext cx="235" cy="187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4" name="Rectangle 64"/>
            <p:cNvSpPr/>
            <p:nvPr/>
          </p:nvSpPr>
          <p:spPr>
            <a:xfrm>
              <a:off x="4633" y="3029"/>
              <a:ext cx="235" cy="187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5" name="Text Box 65"/>
            <p:cNvSpPr txBox="1"/>
            <p:nvPr/>
          </p:nvSpPr>
          <p:spPr>
            <a:xfrm>
              <a:off x="4672" y="3108"/>
              <a:ext cx="287" cy="378"/>
            </a:xfrm>
            <a:prstGeom prst="rect">
              <a:avLst/>
            </a:prstGeom>
            <a:noFill/>
            <a:ln w="34925">
              <a:noFill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S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6" name="Rectangle 66"/>
            <p:cNvSpPr/>
            <p:nvPr/>
          </p:nvSpPr>
          <p:spPr>
            <a:xfrm>
              <a:off x="3380" y="2864"/>
              <a:ext cx="18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</a:p>
          </p:txBody>
        </p:sp>
        <p:sp>
          <p:nvSpPr>
            <p:cNvPr id="44067" name="Rectangle 67"/>
            <p:cNvSpPr/>
            <p:nvPr/>
          </p:nvSpPr>
          <p:spPr>
            <a:xfrm>
              <a:off x="3824" y="3056"/>
              <a:ext cx="18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·</a:t>
              </a:r>
            </a:p>
          </p:txBody>
        </p:sp>
        <p:sp>
          <p:nvSpPr>
            <p:cNvPr id="44068" name="Line 68"/>
            <p:cNvSpPr/>
            <p:nvPr/>
          </p:nvSpPr>
          <p:spPr>
            <a:xfrm rot="-739613" flipH="1">
              <a:off x="3627" y="3076"/>
              <a:ext cx="137" cy="15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69" name="Line 69"/>
            <p:cNvSpPr/>
            <p:nvPr/>
          </p:nvSpPr>
          <p:spPr>
            <a:xfrm rot="-739613" flipH="1">
              <a:off x="3764" y="3124"/>
              <a:ext cx="137" cy="15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70" name="Line 70"/>
            <p:cNvSpPr/>
            <p:nvPr/>
          </p:nvSpPr>
          <p:spPr>
            <a:xfrm rot="-739613" flipH="1">
              <a:off x="3915" y="3181"/>
              <a:ext cx="137" cy="15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71" name="Line 71"/>
            <p:cNvSpPr/>
            <p:nvPr/>
          </p:nvSpPr>
          <p:spPr>
            <a:xfrm rot="-750981" flipV="1">
              <a:off x="4246" y="3576"/>
              <a:ext cx="216" cy="71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72" name="Line 72"/>
            <p:cNvSpPr/>
            <p:nvPr/>
          </p:nvSpPr>
          <p:spPr>
            <a:xfrm>
              <a:off x="4467" y="3554"/>
              <a:ext cx="25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073" name="Rectangle 73"/>
            <p:cNvSpPr/>
            <p:nvPr/>
          </p:nvSpPr>
          <p:spPr>
            <a:xfrm>
              <a:off x="4700" y="3391"/>
              <a:ext cx="2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P</a:t>
              </a:r>
            </a:p>
          </p:txBody>
        </p:sp>
      </p:grpSp>
      <p:sp>
        <p:nvSpPr>
          <p:cNvPr id="21580" name="Text Box 76"/>
          <p:cNvSpPr txBox="1"/>
          <p:nvPr/>
        </p:nvSpPr>
        <p:spPr>
          <a:xfrm>
            <a:off x="271463" y="4918075"/>
            <a:ext cx="8572500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     当以布儒斯特角入射时，反射光垂直于折射光。在入射点处，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分量的振动方向正好沿着反射光线的方向，因电磁波是横波，所以反射光只有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分量。</a:t>
            </a:r>
          </a:p>
        </p:txBody>
      </p:sp>
    </p:spTree>
    <p:extLst>
      <p:ext uri="{BB962C8B-B14F-4D97-AF65-F5344CB8AC3E}">
        <p14:creationId xmlns:p14="http://schemas.microsoft.com/office/powerpoint/2010/main" val="6851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8" grpId="0"/>
      <p:bldP spid="21530" grpId="0"/>
      <p:bldP spid="215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ln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52438" y="28575"/>
            <a:ext cx="4070350" cy="6145213"/>
            <a:chOff x="285" y="0"/>
            <a:chExt cx="2564" cy="3871"/>
          </a:xfrm>
        </p:grpSpPr>
        <p:pic>
          <p:nvPicPr>
            <p:cNvPr id="43015" name="Picture 3" descr="c01(橱窗、差)"/>
            <p:cNvPicPr>
              <a:picLocks noChangeAspect="1"/>
            </p:cNvPicPr>
            <p:nvPr/>
          </p:nvPicPr>
          <p:blipFill>
            <a:blip r:embed="rId2"/>
            <a:srcRect l="7143" t="609" b="6395"/>
            <a:stretch>
              <a:fillRect/>
            </a:stretch>
          </p:blipFill>
          <p:spPr>
            <a:xfrm>
              <a:off x="285" y="0"/>
              <a:ext cx="2564" cy="35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3016" name="Rectangle 4"/>
            <p:cNvSpPr/>
            <p:nvPr/>
          </p:nvSpPr>
          <p:spPr>
            <a:xfrm>
              <a:off x="475" y="3544"/>
              <a:ext cx="226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有反射光干扰的橱窗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4727575" y="42863"/>
            <a:ext cx="4048125" cy="6565900"/>
            <a:chOff x="2978" y="9"/>
            <a:chExt cx="2550" cy="4136"/>
          </a:xfrm>
        </p:grpSpPr>
        <p:pic>
          <p:nvPicPr>
            <p:cNvPr id="43013" name="Picture 6" descr="c02（橱窗、好）"/>
            <p:cNvPicPr>
              <a:picLocks noChangeAspect="1"/>
            </p:cNvPicPr>
            <p:nvPr/>
          </p:nvPicPr>
          <p:blipFill>
            <a:blip r:embed="rId3"/>
            <a:srcRect l="6227" r="8719" b="7004"/>
            <a:stretch>
              <a:fillRect/>
            </a:stretch>
          </p:blipFill>
          <p:spPr>
            <a:xfrm>
              <a:off x="2978" y="9"/>
              <a:ext cx="2550" cy="35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3014" name="Rectangle 7"/>
            <p:cNvSpPr/>
            <p:nvPr/>
          </p:nvSpPr>
          <p:spPr>
            <a:xfrm>
              <a:off x="3030" y="3549"/>
              <a:ext cx="2406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在照相机镜头前加偏振片消除了反射光的干扰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1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31">
            <a:extLst>
              <a:ext uri="{FF2B5EF4-FFF2-40B4-BE49-F238E27FC236}">
                <a16:creationId xmlns:a16="http://schemas.microsoft.com/office/drawing/2014/main" id="{044CA7E1-C2BF-C048-88B2-E083C316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16" y="303074"/>
            <a:ext cx="4863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二、玻璃片堆起偏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8" name="Rectangle 130">
            <a:extLst>
              <a:ext uri="{FF2B5EF4-FFF2-40B4-BE49-F238E27FC236}">
                <a16:creationId xmlns:a16="http://schemas.microsoft.com/office/drawing/2014/main" id="{B790A78E-8203-364D-9361-3E646D74595E}"/>
              </a:ext>
            </a:extLst>
          </p:cNvPr>
          <p:cNvSpPr/>
          <p:nvPr/>
        </p:nvSpPr>
        <p:spPr>
          <a:xfrm>
            <a:off x="955676" y="903288"/>
            <a:ext cx="7109639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当</a:t>
            </a:r>
            <a:r>
              <a:rPr kumimoji="0" lang="en-US" altLang="zh-Hans" sz="280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0" lang="en-US" altLang="zh-Hans" sz="28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kumimoji="0" lang="en-US" altLang="zh-Hans" sz="280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0" lang="en-US" altLang="zh-Hans" sz="2800" i="1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Hans" sz="280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时反射光是线偏振的，可用来起偏。</a:t>
            </a:r>
          </a:p>
        </p:txBody>
      </p:sp>
      <p:sp>
        <p:nvSpPr>
          <p:cNvPr id="161" name="Rectangle 134">
            <a:extLst>
              <a:ext uri="{FF2B5EF4-FFF2-40B4-BE49-F238E27FC236}">
                <a16:creationId xmlns:a16="http://schemas.microsoft.com/office/drawing/2014/main" id="{23178C7F-DAD6-9640-AC5F-A9CBD889A885}"/>
              </a:ext>
            </a:extLst>
          </p:cNvPr>
          <p:cNvSpPr/>
          <p:nvPr/>
        </p:nvSpPr>
        <p:spPr>
          <a:xfrm>
            <a:off x="268288" y="1477963"/>
            <a:ext cx="8585200" cy="1384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    但单次反射的反射光强太低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只占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15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％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),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而且方向发生变化，使用不方便。因此更多利用</a:t>
            </a:r>
            <a:r>
              <a:rPr lang="en-US" altLang="zh-Han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Hans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Han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Hans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 时的折射光起偏，并采用玻璃片堆增大透射光的偏振度。</a:t>
            </a:r>
          </a:p>
        </p:txBody>
      </p:sp>
      <p:grpSp>
        <p:nvGrpSpPr>
          <p:cNvPr id="279" name="Group 263">
            <a:extLst>
              <a:ext uri="{FF2B5EF4-FFF2-40B4-BE49-F238E27FC236}">
                <a16:creationId xmlns:a16="http://schemas.microsoft.com/office/drawing/2014/main" id="{50906096-F63C-DD4B-90D9-97BBEB633415}"/>
              </a:ext>
            </a:extLst>
          </p:cNvPr>
          <p:cNvGrpSpPr/>
          <p:nvPr/>
        </p:nvGrpSpPr>
        <p:grpSpPr>
          <a:xfrm>
            <a:off x="955676" y="3068960"/>
            <a:ext cx="7712075" cy="3357562"/>
            <a:chOff x="733" y="1853"/>
            <a:chExt cx="4858" cy="2115"/>
          </a:xfrm>
        </p:grpSpPr>
        <p:sp>
          <p:nvSpPr>
            <p:cNvPr id="280" name="Rectangle 144">
              <a:extLst>
                <a:ext uri="{FF2B5EF4-FFF2-40B4-BE49-F238E27FC236}">
                  <a16:creationId xmlns:a16="http://schemas.microsoft.com/office/drawing/2014/main" id="{9E31A880-BA43-FA40-8F65-531E9A6724A6}"/>
                </a:ext>
              </a:extLst>
            </p:cNvPr>
            <p:cNvSpPr/>
            <p:nvPr/>
          </p:nvSpPr>
          <p:spPr>
            <a:xfrm>
              <a:off x="1569" y="2240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1" name="Rectangle 145">
              <a:extLst>
                <a:ext uri="{FF2B5EF4-FFF2-40B4-BE49-F238E27FC236}">
                  <a16:creationId xmlns:a16="http://schemas.microsoft.com/office/drawing/2014/main" id="{B72189C9-4EEC-B449-B5B6-A40A180FE627}"/>
                </a:ext>
              </a:extLst>
            </p:cNvPr>
            <p:cNvSpPr/>
            <p:nvPr/>
          </p:nvSpPr>
          <p:spPr>
            <a:xfrm>
              <a:off x="1248" y="2082"/>
              <a:ext cx="221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2" name="Rectangle 146">
              <a:extLst>
                <a:ext uri="{FF2B5EF4-FFF2-40B4-BE49-F238E27FC236}">
                  <a16:creationId xmlns:a16="http://schemas.microsoft.com/office/drawing/2014/main" id="{65EE5D47-DBC1-F04A-9433-2FBFB1DE7008}"/>
                </a:ext>
              </a:extLst>
            </p:cNvPr>
            <p:cNvSpPr/>
            <p:nvPr/>
          </p:nvSpPr>
          <p:spPr>
            <a:xfrm>
              <a:off x="790" y="1853"/>
              <a:ext cx="221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3" name="Rectangle 147">
              <a:extLst>
                <a:ext uri="{FF2B5EF4-FFF2-40B4-BE49-F238E27FC236}">
                  <a16:creationId xmlns:a16="http://schemas.microsoft.com/office/drawing/2014/main" id="{5796B9E1-1923-AA44-9BC8-A2D122E4659B}"/>
                </a:ext>
              </a:extLst>
            </p:cNvPr>
            <p:cNvSpPr/>
            <p:nvPr/>
          </p:nvSpPr>
          <p:spPr>
            <a:xfrm>
              <a:off x="3627" y="2110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4" name="Rectangle 148">
              <a:extLst>
                <a:ext uri="{FF2B5EF4-FFF2-40B4-BE49-F238E27FC236}">
                  <a16:creationId xmlns:a16="http://schemas.microsoft.com/office/drawing/2014/main" id="{2990A356-9907-FC4A-B3D4-61D5BA9F501B}"/>
                </a:ext>
              </a:extLst>
            </p:cNvPr>
            <p:cNvSpPr/>
            <p:nvPr/>
          </p:nvSpPr>
          <p:spPr>
            <a:xfrm>
              <a:off x="3450" y="2190"/>
              <a:ext cx="222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5" name="Rectangle 149">
              <a:extLst>
                <a:ext uri="{FF2B5EF4-FFF2-40B4-BE49-F238E27FC236}">
                  <a16:creationId xmlns:a16="http://schemas.microsoft.com/office/drawing/2014/main" id="{7D087FCC-CCFE-864F-A5D7-4D1535A72EB5}"/>
                </a:ext>
              </a:extLst>
            </p:cNvPr>
            <p:cNvSpPr/>
            <p:nvPr/>
          </p:nvSpPr>
          <p:spPr>
            <a:xfrm>
              <a:off x="3283" y="2272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6" name="Rectangle 150">
              <a:extLst>
                <a:ext uri="{FF2B5EF4-FFF2-40B4-BE49-F238E27FC236}">
                  <a16:creationId xmlns:a16="http://schemas.microsoft.com/office/drawing/2014/main" id="{39DA14B1-45D7-FE47-9C13-E62610014D00}"/>
                </a:ext>
              </a:extLst>
            </p:cNvPr>
            <p:cNvSpPr/>
            <p:nvPr/>
          </p:nvSpPr>
          <p:spPr>
            <a:xfrm>
              <a:off x="3112" y="2360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7" name="Rectangle 151">
              <a:extLst>
                <a:ext uri="{FF2B5EF4-FFF2-40B4-BE49-F238E27FC236}">
                  <a16:creationId xmlns:a16="http://schemas.microsoft.com/office/drawing/2014/main" id="{52D51543-F952-6E4E-8EE3-8E2E0232AF7F}"/>
                </a:ext>
              </a:extLst>
            </p:cNvPr>
            <p:cNvSpPr/>
            <p:nvPr/>
          </p:nvSpPr>
          <p:spPr>
            <a:xfrm>
              <a:off x="2553" y="2207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8" name="Rectangle 152">
              <a:extLst>
                <a:ext uri="{FF2B5EF4-FFF2-40B4-BE49-F238E27FC236}">
                  <a16:creationId xmlns:a16="http://schemas.microsoft.com/office/drawing/2014/main" id="{5FE79DE8-0484-A841-A2C8-B24544428340}"/>
                </a:ext>
              </a:extLst>
            </p:cNvPr>
            <p:cNvSpPr/>
            <p:nvPr/>
          </p:nvSpPr>
          <p:spPr>
            <a:xfrm>
              <a:off x="2614" y="2278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89" name="Rectangle 153">
              <a:extLst>
                <a:ext uri="{FF2B5EF4-FFF2-40B4-BE49-F238E27FC236}">
                  <a16:creationId xmlns:a16="http://schemas.microsoft.com/office/drawing/2014/main" id="{F6CC990F-4041-1443-BAB0-BD765FD238A6}"/>
                </a:ext>
              </a:extLst>
            </p:cNvPr>
            <p:cNvSpPr/>
            <p:nvPr/>
          </p:nvSpPr>
          <p:spPr>
            <a:xfrm>
              <a:off x="1460" y="2988"/>
              <a:ext cx="2819" cy="13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90" name="Line 154">
              <a:extLst>
                <a:ext uri="{FF2B5EF4-FFF2-40B4-BE49-F238E27FC236}">
                  <a16:creationId xmlns:a16="http://schemas.microsoft.com/office/drawing/2014/main" id="{7E93E495-AFA2-D544-A9D8-3A6235722717}"/>
                </a:ext>
              </a:extLst>
            </p:cNvPr>
            <p:cNvSpPr/>
            <p:nvPr/>
          </p:nvSpPr>
          <p:spPr>
            <a:xfrm flipH="1">
              <a:off x="3978" y="3048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" name="Line 155">
              <a:extLst>
                <a:ext uri="{FF2B5EF4-FFF2-40B4-BE49-F238E27FC236}">
                  <a16:creationId xmlns:a16="http://schemas.microsoft.com/office/drawing/2014/main" id="{B256B6C5-AD2B-BB4B-A567-AFBCD40B1617}"/>
                </a:ext>
              </a:extLst>
            </p:cNvPr>
            <p:cNvSpPr/>
            <p:nvPr/>
          </p:nvSpPr>
          <p:spPr>
            <a:xfrm flipH="1">
              <a:off x="3901" y="300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2" name="Line 156">
              <a:extLst>
                <a:ext uri="{FF2B5EF4-FFF2-40B4-BE49-F238E27FC236}">
                  <a16:creationId xmlns:a16="http://schemas.microsoft.com/office/drawing/2014/main" id="{4F9474BE-2C46-6747-8E22-1C4D9A514883}"/>
                </a:ext>
              </a:extLst>
            </p:cNvPr>
            <p:cNvSpPr/>
            <p:nvPr/>
          </p:nvSpPr>
          <p:spPr>
            <a:xfrm flipH="1">
              <a:off x="3914" y="2998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" name="Line 157">
              <a:extLst>
                <a:ext uri="{FF2B5EF4-FFF2-40B4-BE49-F238E27FC236}">
                  <a16:creationId xmlns:a16="http://schemas.microsoft.com/office/drawing/2014/main" id="{E465F801-FCE0-914E-91B8-52211C8DEC55}"/>
                </a:ext>
              </a:extLst>
            </p:cNvPr>
            <p:cNvSpPr/>
            <p:nvPr/>
          </p:nvSpPr>
          <p:spPr>
            <a:xfrm flipH="1">
              <a:off x="1746" y="305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" name="Line 158">
              <a:extLst>
                <a:ext uri="{FF2B5EF4-FFF2-40B4-BE49-F238E27FC236}">
                  <a16:creationId xmlns:a16="http://schemas.microsoft.com/office/drawing/2014/main" id="{EFBB6538-CF4C-9841-86CE-168BCE232BB6}"/>
                </a:ext>
              </a:extLst>
            </p:cNvPr>
            <p:cNvSpPr/>
            <p:nvPr/>
          </p:nvSpPr>
          <p:spPr>
            <a:xfrm flipH="1">
              <a:off x="1668" y="301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" name="Line 159">
              <a:extLst>
                <a:ext uri="{FF2B5EF4-FFF2-40B4-BE49-F238E27FC236}">
                  <a16:creationId xmlns:a16="http://schemas.microsoft.com/office/drawing/2014/main" id="{E1DFBC02-3039-AE40-9C69-F1D3D60DE6D2}"/>
                </a:ext>
              </a:extLst>
            </p:cNvPr>
            <p:cNvSpPr/>
            <p:nvPr/>
          </p:nvSpPr>
          <p:spPr>
            <a:xfrm flipH="1">
              <a:off x="1681" y="3008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" name="Line 160">
              <a:extLst>
                <a:ext uri="{FF2B5EF4-FFF2-40B4-BE49-F238E27FC236}">
                  <a16:creationId xmlns:a16="http://schemas.microsoft.com/office/drawing/2014/main" id="{D0B272BF-79C1-0E45-8E81-0B263D71B3A8}"/>
                </a:ext>
              </a:extLst>
            </p:cNvPr>
            <p:cNvSpPr/>
            <p:nvPr/>
          </p:nvSpPr>
          <p:spPr>
            <a:xfrm flipH="1">
              <a:off x="2473" y="304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" name="Line 161">
              <a:extLst>
                <a:ext uri="{FF2B5EF4-FFF2-40B4-BE49-F238E27FC236}">
                  <a16:creationId xmlns:a16="http://schemas.microsoft.com/office/drawing/2014/main" id="{898A5650-A092-CA4B-AB0E-5CE137228063}"/>
                </a:ext>
              </a:extLst>
            </p:cNvPr>
            <p:cNvSpPr/>
            <p:nvPr/>
          </p:nvSpPr>
          <p:spPr>
            <a:xfrm flipH="1">
              <a:off x="2395" y="300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" name="Line 162">
              <a:extLst>
                <a:ext uri="{FF2B5EF4-FFF2-40B4-BE49-F238E27FC236}">
                  <a16:creationId xmlns:a16="http://schemas.microsoft.com/office/drawing/2014/main" id="{814312BF-72EA-524A-8150-FBEBF0CF33C1}"/>
                </a:ext>
              </a:extLst>
            </p:cNvPr>
            <p:cNvSpPr/>
            <p:nvPr/>
          </p:nvSpPr>
          <p:spPr>
            <a:xfrm flipH="1">
              <a:off x="2408" y="2998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" name="Line 163">
              <a:extLst>
                <a:ext uri="{FF2B5EF4-FFF2-40B4-BE49-F238E27FC236}">
                  <a16:creationId xmlns:a16="http://schemas.microsoft.com/office/drawing/2014/main" id="{495341DC-85EB-8A40-8BC7-6547731B56A4}"/>
                </a:ext>
              </a:extLst>
            </p:cNvPr>
            <p:cNvSpPr/>
            <p:nvPr/>
          </p:nvSpPr>
          <p:spPr>
            <a:xfrm flipH="1">
              <a:off x="3264" y="3048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" name="Line 164">
              <a:extLst>
                <a:ext uri="{FF2B5EF4-FFF2-40B4-BE49-F238E27FC236}">
                  <a16:creationId xmlns:a16="http://schemas.microsoft.com/office/drawing/2014/main" id="{7F5B9D63-8C86-6246-95B9-7FA3C527EFAA}"/>
                </a:ext>
              </a:extLst>
            </p:cNvPr>
            <p:cNvSpPr/>
            <p:nvPr/>
          </p:nvSpPr>
          <p:spPr>
            <a:xfrm flipH="1">
              <a:off x="3187" y="3008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1" name="Line 165">
              <a:extLst>
                <a:ext uri="{FF2B5EF4-FFF2-40B4-BE49-F238E27FC236}">
                  <a16:creationId xmlns:a16="http://schemas.microsoft.com/office/drawing/2014/main" id="{A7596A1E-FC3E-504F-A8ED-E81AB0FB3F9A}"/>
                </a:ext>
              </a:extLst>
            </p:cNvPr>
            <p:cNvSpPr/>
            <p:nvPr/>
          </p:nvSpPr>
          <p:spPr>
            <a:xfrm flipH="1">
              <a:off x="3200" y="2998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2" name="Rectangle 166">
              <a:extLst>
                <a:ext uri="{FF2B5EF4-FFF2-40B4-BE49-F238E27FC236}">
                  <a16:creationId xmlns:a16="http://schemas.microsoft.com/office/drawing/2014/main" id="{502276B1-A5DC-CB49-8EBA-CAF335D399F2}"/>
                </a:ext>
              </a:extLst>
            </p:cNvPr>
            <p:cNvSpPr/>
            <p:nvPr/>
          </p:nvSpPr>
          <p:spPr>
            <a:xfrm>
              <a:off x="1460" y="2699"/>
              <a:ext cx="2819" cy="13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3" name="Line 167">
              <a:extLst>
                <a:ext uri="{FF2B5EF4-FFF2-40B4-BE49-F238E27FC236}">
                  <a16:creationId xmlns:a16="http://schemas.microsoft.com/office/drawing/2014/main" id="{BF9A9071-9A02-3749-8E32-2B5BB41E0242}"/>
                </a:ext>
              </a:extLst>
            </p:cNvPr>
            <p:cNvSpPr/>
            <p:nvPr/>
          </p:nvSpPr>
          <p:spPr>
            <a:xfrm flipH="1">
              <a:off x="3978" y="2759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Line 168">
              <a:extLst>
                <a:ext uri="{FF2B5EF4-FFF2-40B4-BE49-F238E27FC236}">
                  <a16:creationId xmlns:a16="http://schemas.microsoft.com/office/drawing/2014/main" id="{EB9EB06D-25AB-4240-89F6-F52D7F2F0C43}"/>
                </a:ext>
              </a:extLst>
            </p:cNvPr>
            <p:cNvSpPr/>
            <p:nvPr/>
          </p:nvSpPr>
          <p:spPr>
            <a:xfrm flipH="1">
              <a:off x="3901" y="271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Line 169">
              <a:extLst>
                <a:ext uri="{FF2B5EF4-FFF2-40B4-BE49-F238E27FC236}">
                  <a16:creationId xmlns:a16="http://schemas.microsoft.com/office/drawing/2014/main" id="{3157FB3C-2755-A742-9E25-FB6D17212446}"/>
                </a:ext>
              </a:extLst>
            </p:cNvPr>
            <p:cNvSpPr/>
            <p:nvPr/>
          </p:nvSpPr>
          <p:spPr>
            <a:xfrm flipH="1">
              <a:off x="3914" y="2709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6" name="Line 170">
              <a:extLst>
                <a:ext uri="{FF2B5EF4-FFF2-40B4-BE49-F238E27FC236}">
                  <a16:creationId xmlns:a16="http://schemas.microsoft.com/office/drawing/2014/main" id="{08BBF60F-4E56-EA4C-BCC0-9F2F9E12B78A}"/>
                </a:ext>
              </a:extLst>
            </p:cNvPr>
            <p:cNvSpPr/>
            <p:nvPr/>
          </p:nvSpPr>
          <p:spPr>
            <a:xfrm flipH="1">
              <a:off x="1746" y="276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" name="Line 171">
              <a:extLst>
                <a:ext uri="{FF2B5EF4-FFF2-40B4-BE49-F238E27FC236}">
                  <a16:creationId xmlns:a16="http://schemas.microsoft.com/office/drawing/2014/main" id="{7626C639-0C5D-B440-A5B6-932AEA52F853}"/>
                </a:ext>
              </a:extLst>
            </p:cNvPr>
            <p:cNvSpPr/>
            <p:nvPr/>
          </p:nvSpPr>
          <p:spPr>
            <a:xfrm flipH="1">
              <a:off x="1668" y="272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" name="Line 172">
              <a:extLst>
                <a:ext uri="{FF2B5EF4-FFF2-40B4-BE49-F238E27FC236}">
                  <a16:creationId xmlns:a16="http://schemas.microsoft.com/office/drawing/2014/main" id="{9AFAD5D8-8AD0-AB45-937E-2B2927D4B354}"/>
                </a:ext>
              </a:extLst>
            </p:cNvPr>
            <p:cNvSpPr/>
            <p:nvPr/>
          </p:nvSpPr>
          <p:spPr>
            <a:xfrm flipH="1">
              <a:off x="1681" y="2719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" name="Line 173">
              <a:extLst>
                <a:ext uri="{FF2B5EF4-FFF2-40B4-BE49-F238E27FC236}">
                  <a16:creationId xmlns:a16="http://schemas.microsoft.com/office/drawing/2014/main" id="{CC264D6A-8B06-F442-94C9-761129E2EAE7}"/>
                </a:ext>
              </a:extLst>
            </p:cNvPr>
            <p:cNvSpPr/>
            <p:nvPr/>
          </p:nvSpPr>
          <p:spPr>
            <a:xfrm flipH="1">
              <a:off x="2473" y="275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" name="Line 174">
              <a:extLst>
                <a:ext uri="{FF2B5EF4-FFF2-40B4-BE49-F238E27FC236}">
                  <a16:creationId xmlns:a16="http://schemas.microsoft.com/office/drawing/2014/main" id="{7AA297C1-621F-0C4D-AFCB-78F2042A8147}"/>
                </a:ext>
              </a:extLst>
            </p:cNvPr>
            <p:cNvSpPr/>
            <p:nvPr/>
          </p:nvSpPr>
          <p:spPr>
            <a:xfrm flipH="1">
              <a:off x="2395" y="271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" name="Line 175">
              <a:extLst>
                <a:ext uri="{FF2B5EF4-FFF2-40B4-BE49-F238E27FC236}">
                  <a16:creationId xmlns:a16="http://schemas.microsoft.com/office/drawing/2014/main" id="{6342A66E-0844-CC47-83F6-81D6667F3B44}"/>
                </a:ext>
              </a:extLst>
            </p:cNvPr>
            <p:cNvSpPr/>
            <p:nvPr/>
          </p:nvSpPr>
          <p:spPr>
            <a:xfrm flipH="1">
              <a:off x="2408" y="2709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" name="Line 176">
              <a:extLst>
                <a:ext uri="{FF2B5EF4-FFF2-40B4-BE49-F238E27FC236}">
                  <a16:creationId xmlns:a16="http://schemas.microsoft.com/office/drawing/2014/main" id="{D4366096-A251-FB43-BB9D-E9F9DDA3632A}"/>
                </a:ext>
              </a:extLst>
            </p:cNvPr>
            <p:cNvSpPr/>
            <p:nvPr/>
          </p:nvSpPr>
          <p:spPr>
            <a:xfrm flipH="1">
              <a:off x="3264" y="2759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" name="Line 177">
              <a:extLst>
                <a:ext uri="{FF2B5EF4-FFF2-40B4-BE49-F238E27FC236}">
                  <a16:creationId xmlns:a16="http://schemas.microsoft.com/office/drawing/2014/main" id="{B82A2327-BB21-4D42-ABA2-4A71873BD83E}"/>
                </a:ext>
              </a:extLst>
            </p:cNvPr>
            <p:cNvSpPr/>
            <p:nvPr/>
          </p:nvSpPr>
          <p:spPr>
            <a:xfrm flipH="1">
              <a:off x="3187" y="2719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" name="Line 178">
              <a:extLst>
                <a:ext uri="{FF2B5EF4-FFF2-40B4-BE49-F238E27FC236}">
                  <a16:creationId xmlns:a16="http://schemas.microsoft.com/office/drawing/2014/main" id="{0082A6B2-3666-374F-AC58-3DFDCEBE2E72}"/>
                </a:ext>
              </a:extLst>
            </p:cNvPr>
            <p:cNvSpPr/>
            <p:nvPr/>
          </p:nvSpPr>
          <p:spPr>
            <a:xfrm flipH="1">
              <a:off x="3200" y="2709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" name="Rectangle 179">
              <a:extLst>
                <a:ext uri="{FF2B5EF4-FFF2-40B4-BE49-F238E27FC236}">
                  <a16:creationId xmlns:a16="http://schemas.microsoft.com/office/drawing/2014/main" id="{E835094C-BFA2-DC48-B7EC-D6BC1B8A45D5}"/>
                </a:ext>
              </a:extLst>
            </p:cNvPr>
            <p:cNvSpPr/>
            <p:nvPr/>
          </p:nvSpPr>
          <p:spPr>
            <a:xfrm>
              <a:off x="1460" y="3277"/>
              <a:ext cx="2819" cy="13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6" name="Line 180">
              <a:extLst>
                <a:ext uri="{FF2B5EF4-FFF2-40B4-BE49-F238E27FC236}">
                  <a16:creationId xmlns:a16="http://schemas.microsoft.com/office/drawing/2014/main" id="{489A493D-B343-D240-97AC-40ECD5FCCAEB}"/>
                </a:ext>
              </a:extLst>
            </p:cNvPr>
            <p:cNvSpPr/>
            <p:nvPr/>
          </p:nvSpPr>
          <p:spPr>
            <a:xfrm flipH="1">
              <a:off x="3978" y="3337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" name="Line 181">
              <a:extLst>
                <a:ext uri="{FF2B5EF4-FFF2-40B4-BE49-F238E27FC236}">
                  <a16:creationId xmlns:a16="http://schemas.microsoft.com/office/drawing/2014/main" id="{A44B3F7B-7F15-F047-927C-728E76AFF5F8}"/>
                </a:ext>
              </a:extLst>
            </p:cNvPr>
            <p:cNvSpPr/>
            <p:nvPr/>
          </p:nvSpPr>
          <p:spPr>
            <a:xfrm flipH="1">
              <a:off x="3901" y="329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" name="Line 182">
              <a:extLst>
                <a:ext uri="{FF2B5EF4-FFF2-40B4-BE49-F238E27FC236}">
                  <a16:creationId xmlns:a16="http://schemas.microsoft.com/office/drawing/2014/main" id="{7979C67D-6407-EC48-A8A7-94B820CAC00C}"/>
                </a:ext>
              </a:extLst>
            </p:cNvPr>
            <p:cNvSpPr/>
            <p:nvPr/>
          </p:nvSpPr>
          <p:spPr>
            <a:xfrm flipH="1">
              <a:off x="3914" y="3287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" name="Line 183">
              <a:extLst>
                <a:ext uri="{FF2B5EF4-FFF2-40B4-BE49-F238E27FC236}">
                  <a16:creationId xmlns:a16="http://schemas.microsoft.com/office/drawing/2014/main" id="{02BCFD76-B11D-C944-9D77-D14A962FB4BE}"/>
                </a:ext>
              </a:extLst>
            </p:cNvPr>
            <p:cNvSpPr/>
            <p:nvPr/>
          </p:nvSpPr>
          <p:spPr>
            <a:xfrm flipH="1">
              <a:off x="1746" y="334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" name="Line 184">
              <a:extLst>
                <a:ext uri="{FF2B5EF4-FFF2-40B4-BE49-F238E27FC236}">
                  <a16:creationId xmlns:a16="http://schemas.microsoft.com/office/drawing/2014/main" id="{E3846C32-1A9B-564C-BC74-B958987F57C8}"/>
                </a:ext>
              </a:extLst>
            </p:cNvPr>
            <p:cNvSpPr/>
            <p:nvPr/>
          </p:nvSpPr>
          <p:spPr>
            <a:xfrm flipH="1">
              <a:off x="1668" y="330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" name="Line 185">
              <a:extLst>
                <a:ext uri="{FF2B5EF4-FFF2-40B4-BE49-F238E27FC236}">
                  <a16:creationId xmlns:a16="http://schemas.microsoft.com/office/drawing/2014/main" id="{3BA3642B-0FD3-3C45-A000-79043F29A529}"/>
                </a:ext>
              </a:extLst>
            </p:cNvPr>
            <p:cNvSpPr/>
            <p:nvPr/>
          </p:nvSpPr>
          <p:spPr>
            <a:xfrm flipH="1">
              <a:off x="1681" y="3297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" name="Line 186">
              <a:extLst>
                <a:ext uri="{FF2B5EF4-FFF2-40B4-BE49-F238E27FC236}">
                  <a16:creationId xmlns:a16="http://schemas.microsoft.com/office/drawing/2014/main" id="{2099D8BA-6702-874D-B4E7-928E30F09540}"/>
                </a:ext>
              </a:extLst>
            </p:cNvPr>
            <p:cNvSpPr/>
            <p:nvPr/>
          </p:nvSpPr>
          <p:spPr>
            <a:xfrm flipH="1">
              <a:off x="2473" y="333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" name="Line 187">
              <a:extLst>
                <a:ext uri="{FF2B5EF4-FFF2-40B4-BE49-F238E27FC236}">
                  <a16:creationId xmlns:a16="http://schemas.microsoft.com/office/drawing/2014/main" id="{3FB14A21-0533-504B-9021-44338BAC7F1B}"/>
                </a:ext>
              </a:extLst>
            </p:cNvPr>
            <p:cNvSpPr/>
            <p:nvPr/>
          </p:nvSpPr>
          <p:spPr>
            <a:xfrm flipH="1">
              <a:off x="2395" y="329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" name="Line 188">
              <a:extLst>
                <a:ext uri="{FF2B5EF4-FFF2-40B4-BE49-F238E27FC236}">
                  <a16:creationId xmlns:a16="http://schemas.microsoft.com/office/drawing/2014/main" id="{E330E91E-3A0B-C14F-B1A9-7B81A6B9287C}"/>
                </a:ext>
              </a:extLst>
            </p:cNvPr>
            <p:cNvSpPr/>
            <p:nvPr/>
          </p:nvSpPr>
          <p:spPr>
            <a:xfrm flipH="1">
              <a:off x="2408" y="3287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" name="Line 189">
              <a:extLst>
                <a:ext uri="{FF2B5EF4-FFF2-40B4-BE49-F238E27FC236}">
                  <a16:creationId xmlns:a16="http://schemas.microsoft.com/office/drawing/2014/main" id="{64D6711B-4729-034D-B018-C6983F42B701}"/>
                </a:ext>
              </a:extLst>
            </p:cNvPr>
            <p:cNvSpPr/>
            <p:nvPr/>
          </p:nvSpPr>
          <p:spPr>
            <a:xfrm flipH="1">
              <a:off x="3264" y="3337"/>
              <a:ext cx="54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" name="Line 190">
              <a:extLst>
                <a:ext uri="{FF2B5EF4-FFF2-40B4-BE49-F238E27FC236}">
                  <a16:creationId xmlns:a16="http://schemas.microsoft.com/office/drawing/2014/main" id="{2006AD68-71B8-3D43-9707-C7AE061BE537}"/>
                </a:ext>
              </a:extLst>
            </p:cNvPr>
            <p:cNvSpPr/>
            <p:nvPr/>
          </p:nvSpPr>
          <p:spPr>
            <a:xfrm flipH="1">
              <a:off x="3187" y="3297"/>
              <a:ext cx="53" cy="40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" name="Line 191">
              <a:extLst>
                <a:ext uri="{FF2B5EF4-FFF2-40B4-BE49-F238E27FC236}">
                  <a16:creationId xmlns:a16="http://schemas.microsoft.com/office/drawing/2014/main" id="{86F48E12-D394-6849-9C69-C56A8F112FF7}"/>
                </a:ext>
              </a:extLst>
            </p:cNvPr>
            <p:cNvSpPr/>
            <p:nvPr/>
          </p:nvSpPr>
          <p:spPr>
            <a:xfrm flipH="1">
              <a:off x="3200" y="3287"/>
              <a:ext cx="105" cy="101"/>
            </a:xfrm>
            <a:prstGeom prst="line">
              <a:avLst/>
            </a:prstGeom>
            <a:ln w="28575" cap="flat" cmpd="sng">
              <a:solidFill>
                <a:srgbClr val="80008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" name="Line 192">
              <a:extLst>
                <a:ext uri="{FF2B5EF4-FFF2-40B4-BE49-F238E27FC236}">
                  <a16:creationId xmlns:a16="http://schemas.microsoft.com/office/drawing/2014/main" id="{2EA98C1B-D736-AE48-A26E-B619CF132349}"/>
                </a:ext>
              </a:extLst>
            </p:cNvPr>
            <p:cNvSpPr/>
            <p:nvPr/>
          </p:nvSpPr>
          <p:spPr>
            <a:xfrm>
              <a:off x="2057" y="2320"/>
              <a:ext cx="2" cy="50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" name="Line 193">
              <a:extLst>
                <a:ext uri="{FF2B5EF4-FFF2-40B4-BE49-F238E27FC236}">
                  <a16:creationId xmlns:a16="http://schemas.microsoft.com/office/drawing/2014/main" id="{6DAC70AA-DC55-D34C-8BE9-B19468487029}"/>
                </a:ext>
              </a:extLst>
            </p:cNvPr>
            <p:cNvSpPr/>
            <p:nvPr/>
          </p:nvSpPr>
          <p:spPr>
            <a:xfrm>
              <a:off x="2070" y="2699"/>
              <a:ext cx="96" cy="12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0" name="Line 194">
              <a:extLst>
                <a:ext uri="{FF2B5EF4-FFF2-40B4-BE49-F238E27FC236}">
                  <a16:creationId xmlns:a16="http://schemas.microsoft.com/office/drawing/2014/main" id="{2BFA5198-4D07-864E-916A-13E08196F04E}"/>
                </a:ext>
              </a:extLst>
            </p:cNvPr>
            <p:cNvSpPr/>
            <p:nvPr/>
          </p:nvSpPr>
          <p:spPr>
            <a:xfrm flipV="1">
              <a:off x="2044" y="2170"/>
              <a:ext cx="1079" cy="52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" name="Line 195">
              <a:extLst>
                <a:ext uri="{FF2B5EF4-FFF2-40B4-BE49-F238E27FC236}">
                  <a16:creationId xmlns:a16="http://schemas.microsoft.com/office/drawing/2014/main" id="{F60E8E65-B034-4D44-BCE0-1E2BAED53BAE}"/>
                </a:ext>
              </a:extLst>
            </p:cNvPr>
            <p:cNvSpPr/>
            <p:nvPr/>
          </p:nvSpPr>
          <p:spPr>
            <a:xfrm flipH="1" flipV="1">
              <a:off x="733" y="2041"/>
              <a:ext cx="1339" cy="65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2" name="Line 196">
              <a:extLst>
                <a:ext uri="{FF2B5EF4-FFF2-40B4-BE49-F238E27FC236}">
                  <a16:creationId xmlns:a16="http://schemas.microsoft.com/office/drawing/2014/main" id="{E480F467-5C26-DE46-B7A3-52B8EF437B44}"/>
                </a:ext>
              </a:extLst>
            </p:cNvPr>
            <p:cNvSpPr/>
            <p:nvPr/>
          </p:nvSpPr>
          <p:spPr>
            <a:xfrm flipV="1">
              <a:off x="2265" y="2170"/>
              <a:ext cx="1079" cy="52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3" name="Line 197">
              <a:extLst>
                <a:ext uri="{FF2B5EF4-FFF2-40B4-BE49-F238E27FC236}">
                  <a16:creationId xmlns:a16="http://schemas.microsoft.com/office/drawing/2014/main" id="{4415E82D-BC7C-7544-880D-9F0B78D0B8E7}"/>
                </a:ext>
              </a:extLst>
            </p:cNvPr>
            <p:cNvSpPr/>
            <p:nvPr/>
          </p:nvSpPr>
          <p:spPr>
            <a:xfrm flipH="1">
              <a:off x="2174" y="2699"/>
              <a:ext cx="105" cy="1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" name="Line 198">
              <a:extLst>
                <a:ext uri="{FF2B5EF4-FFF2-40B4-BE49-F238E27FC236}">
                  <a16:creationId xmlns:a16="http://schemas.microsoft.com/office/drawing/2014/main" id="{1490AA0E-CAA5-8548-805F-0CECAA349553}"/>
                </a:ext>
              </a:extLst>
            </p:cNvPr>
            <p:cNvSpPr/>
            <p:nvPr/>
          </p:nvSpPr>
          <p:spPr>
            <a:xfrm flipV="1">
              <a:off x="2927" y="2170"/>
              <a:ext cx="1079" cy="52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" name="Line 199">
              <a:extLst>
                <a:ext uri="{FF2B5EF4-FFF2-40B4-BE49-F238E27FC236}">
                  <a16:creationId xmlns:a16="http://schemas.microsoft.com/office/drawing/2014/main" id="{999BBB69-2EB9-C044-8E96-24AD2426704F}"/>
                </a:ext>
              </a:extLst>
            </p:cNvPr>
            <p:cNvSpPr/>
            <p:nvPr/>
          </p:nvSpPr>
          <p:spPr>
            <a:xfrm flipV="1">
              <a:off x="3135" y="2180"/>
              <a:ext cx="1079" cy="52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Line 200">
              <a:extLst>
                <a:ext uri="{FF2B5EF4-FFF2-40B4-BE49-F238E27FC236}">
                  <a16:creationId xmlns:a16="http://schemas.microsoft.com/office/drawing/2014/main" id="{EC32B89F-2141-9F4D-8631-EF531A2F2121}"/>
                </a:ext>
              </a:extLst>
            </p:cNvPr>
            <p:cNvSpPr/>
            <p:nvPr/>
          </p:nvSpPr>
          <p:spPr>
            <a:xfrm>
              <a:off x="2174" y="2829"/>
              <a:ext cx="352" cy="16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" name="Line 201">
              <a:extLst>
                <a:ext uri="{FF2B5EF4-FFF2-40B4-BE49-F238E27FC236}">
                  <a16:creationId xmlns:a16="http://schemas.microsoft.com/office/drawing/2014/main" id="{4C31616A-BB5F-1C45-92AB-245FA6C596A0}"/>
                </a:ext>
              </a:extLst>
            </p:cNvPr>
            <p:cNvSpPr/>
            <p:nvPr/>
          </p:nvSpPr>
          <p:spPr>
            <a:xfrm flipH="1">
              <a:off x="2499" y="2826"/>
              <a:ext cx="303" cy="162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" name="Line 202">
              <a:extLst>
                <a:ext uri="{FF2B5EF4-FFF2-40B4-BE49-F238E27FC236}">
                  <a16:creationId xmlns:a16="http://schemas.microsoft.com/office/drawing/2014/main" id="{1C1C22FE-4858-5B47-BC24-881443122332}"/>
                </a:ext>
              </a:extLst>
            </p:cNvPr>
            <p:cNvSpPr/>
            <p:nvPr/>
          </p:nvSpPr>
          <p:spPr>
            <a:xfrm flipH="1">
              <a:off x="2823" y="2699"/>
              <a:ext cx="106" cy="1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" name="Line 203">
              <a:extLst>
                <a:ext uri="{FF2B5EF4-FFF2-40B4-BE49-F238E27FC236}">
                  <a16:creationId xmlns:a16="http://schemas.microsoft.com/office/drawing/2014/main" id="{A2482320-BD55-B347-80B4-86F0C12C323B}"/>
                </a:ext>
              </a:extLst>
            </p:cNvPr>
            <p:cNvSpPr/>
            <p:nvPr/>
          </p:nvSpPr>
          <p:spPr>
            <a:xfrm>
              <a:off x="2512" y="2987"/>
              <a:ext cx="105" cy="12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" name="Line 204">
              <a:extLst>
                <a:ext uri="{FF2B5EF4-FFF2-40B4-BE49-F238E27FC236}">
                  <a16:creationId xmlns:a16="http://schemas.microsoft.com/office/drawing/2014/main" id="{5B559EB2-4F0C-8043-9C57-63AB535360CC}"/>
                </a:ext>
              </a:extLst>
            </p:cNvPr>
            <p:cNvSpPr/>
            <p:nvPr/>
          </p:nvSpPr>
          <p:spPr>
            <a:xfrm flipH="1">
              <a:off x="2615" y="2978"/>
              <a:ext cx="106" cy="1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" name="Line 205">
              <a:extLst>
                <a:ext uri="{FF2B5EF4-FFF2-40B4-BE49-F238E27FC236}">
                  <a16:creationId xmlns:a16="http://schemas.microsoft.com/office/drawing/2014/main" id="{EA1AF7E8-558A-2647-BA75-76A8F2B5F386}"/>
                </a:ext>
              </a:extLst>
            </p:cNvPr>
            <p:cNvSpPr/>
            <p:nvPr/>
          </p:nvSpPr>
          <p:spPr>
            <a:xfrm flipH="1">
              <a:off x="3024" y="2709"/>
              <a:ext cx="106" cy="1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" name="Line 206">
              <a:extLst>
                <a:ext uri="{FF2B5EF4-FFF2-40B4-BE49-F238E27FC236}">
                  <a16:creationId xmlns:a16="http://schemas.microsoft.com/office/drawing/2014/main" id="{76EB52C1-6900-FE41-8298-1823007A6773}"/>
                </a:ext>
              </a:extLst>
            </p:cNvPr>
            <p:cNvSpPr/>
            <p:nvPr/>
          </p:nvSpPr>
          <p:spPr>
            <a:xfrm flipH="1">
              <a:off x="2693" y="2841"/>
              <a:ext cx="323" cy="14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3" name="Line 207">
              <a:extLst>
                <a:ext uri="{FF2B5EF4-FFF2-40B4-BE49-F238E27FC236}">
                  <a16:creationId xmlns:a16="http://schemas.microsoft.com/office/drawing/2014/main" id="{A6F9E3B1-52F7-994D-BB6A-B5C3A9945DC4}"/>
                </a:ext>
              </a:extLst>
            </p:cNvPr>
            <p:cNvSpPr/>
            <p:nvPr/>
          </p:nvSpPr>
          <p:spPr>
            <a:xfrm>
              <a:off x="3088" y="3398"/>
              <a:ext cx="1079" cy="57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4" name="Line 208">
              <a:extLst>
                <a:ext uri="{FF2B5EF4-FFF2-40B4-BE49-F238E27FC236}">
                  <a16:creationId xmlns:a16="http://schemas.microsoft.com/office/drawing/2014/main" id="{170C59A2-739A-7A4C-BA61-B7656EC1CCF6}"/>
                </a:ext>
              </a:extLst>
            </p:cNvPr>
            <p:cNvSpPr/>
            <p:nvPr/>
          </p:nvSpPr>
          <p:spPr>
            <a:xfrm>
              <a:off x="2953" y="3266"/>
              <a:ext cx="135" cy="14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" name="Line 209">
              <a:extLst>
                <a:ext uri="{FF2B5EF4-FFF2-40B4-BE49-F238E27FC236}">
                  <a16:creationId xmlns:a16="http://schemas.microsoft.com/office/drawing/2014/main" id="{41BD0B77-4345-4F42-B78E-1D4634A73D2A}"/>
                </a:ext>
              </a:extLst>
            </p:cNvPr>
            <p:cNvSpPr/>
            <p:nvPr/>
          </p:nvSpPr>
          <p:spPr>
            <a:xfrm flipH="1">
              <a:off x="3083" y="3276"/>
              <a:ext cx="105" cy="12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" name="Line 210">
              <a:extLst>
                <a:ext uri="{FF2B5EF4-FFF2-40B4-BE49-F238E27FC236}">
                  <a16:creationId xmlns:a16="http://schemas.microsoft.com/office/drawing/2014/main" id="{3D20E23D-B544-7F44-933C-187126989D28}"/>
                </a:ext>
              </a:extLst>
            </p:cNvPr>
            <p:cNvSpPr/>
            <p:nvPr/>
          </p:nvSpPr>
          <p:spPr>
            <a:xfrm flipV="1">
              <a:off x="4050" y="2159"/>
              <a:ext cx="1079" cy="53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7" name="Line 211">
              <a:extLst>
                <a:ext uri="{FF2B5EF4-FFF2-40B4-BE49-F238E27FC236}">
                  <a16:creationId xmlns:a16="http://schemas.microsoft.com/office/drawing/2014/main" id="{1387BB9D-3E4E-2844-87C6-5366842763A6}"/>
                </a:ext>
              </a:extLst>
            </p:cNvPr>
            <p:cNvSpPr/>
            <p:nvPr/>
          </p:nvSpPr>
          <p:spPr>
            <a:xfrm>
              <a:off x="2615" y="3107"/>
              <a:ext cx="353" cy="17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" name="Line 212">
              <a:extLst>
                <a:ext uri="{FF2B5EF4-FFF2-40B4-BE49-F238E27FC236}">
                  <a16:creationId xmlns:a16="http://schemas.microsoft.com/office/drawing/2014/main" id="{494EA3CA-3340-E340-8A4D-33FF7D500459}"/>
                </a:ext>
              </a:extLst>
            </p:cNvPr>
            <p:cNvSpPr/>
            <p:nvPr/>
          </p:nvSpPr>
          <p:spPr>
            <a:xfrm flipH="1">
              <a:off x="2953" y="3107"/>
              <a:ext cx="352" cy="17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" name="Line 213">
              <a:extLst>
                <a:ext uri="{FF2B5EF4-FFF2-40B4-BE49-F238E27FC236}">
                  <a16:creationId xmlns:a16="http://schemas.microsoft.com/office/drawing/2014/main" id="{4678A63D-57D6-A44B-BFA7-D0C23B523FE3}"/>
                </a:ext>
              </a:extLst>
            </p:cNvPr>
            <p:cNvSpPr/>
            <p:nvPr/>
          </p:nvSpPr>
          <p:spPr>
            <a:xfrm flipH="1">
              <a:off x="3316" y="2978"/>
              <a:ext cx="106" cy="1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0" name="Line 214">
              <a:extLst>
                <a:ext uri="{FF2B5EF4-FFF2-40B4-BE49-F238E27FC236}">
                  <a16:creationId xmlns:a16="http://schemas.microsoft.com/office/drawing/2014/main" id="{EF4B5836-EB09-6341-A9DD-0B4745A006B5}"/>
                </a:ext>
              </a:extLst>
            </p:cNvPr>
            <p:cNvSpPr/>
            <p:nvPr/>
          </p:nvSpPr>
          <p:spPr>
            <a:xfrm flipH="1">
              <a:off x="3485" y="2987"/>
              <a:ext cx="106" cy="12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1" name="Line 215">
              <a:extLst>
                <a:ext uri="{FF2B5EF4-FFF2-40B4-BE49-F238E27FC236}">
                  <a16:creationId xmlns:a16="http://schemas.microsoft.com/office/drawing/2014/main" id="{01E14B2F-42BD-E140-978F-04C37AA12EF4}"/>
                </a:ext>
              </a:extLst>
            </p:cNvPr>
            <p:cNvSpPr/>
            <p:nvPr/>
          </p:nvSpPr>
          <p:spPr>
            <a:xfrm flipH="1">
              <a:off x="3183" y="3119"/>
              <a:ext cx="314" cy="16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2" name="Line 216">
              <a:extLst>
                <a:ext uri="{FF2B5EF4-FFF2-40B4-BE49-F238E27FC236}">
                  <a16:creationId xmlns:a16="http://schemas.microsoft.com/office/drawing/2014/main" id="{2B666BF9-69A6-2C4C-859F-6FBB9EAA47BE}"/>
                </a:ext>
              </a:extLst>
            </p:cNvPr>
            <p:cNvSpPr/>
            <p:nvPr/>
          </p:nvSpPr>
          <p:spPr>
            <a:xfrm flipH="1">
              <a:off x="3602" y="2839"/>
              <a:ext cx="294" cy="13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3" name="Line 217">
              <a:extLst>
                <a:ext uri="{FF2B5EF4-FFF2-40B4-BE49-F238E27FC236}">
                  <a16:creationId xmlns:a16="http://schemas.microsoft.com/office/drawing/2014/main" id="{7C83F1A6-80FD-3D48-B1C1-F42746615E68}"/>
                </a:ext>
              </a:extLst>
            </p:cNvPr>
            <p:cNvSpPr/>
            <p:nvPr/>
          </p:nvSpPr>
          <p:spPr>
            <a:xfrm flipH="1">
              <a:off x="3407" y="2831"/>
              <a:ext cx="313" cy="14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4" name="Line 218">
              <a:extLst>
                <a:ext uri="{FF2B5EF4-FFF2-40B4-BE49-F238E27FC236}">
                  <a16:creationId xmlns:a16="http://schemas.microsoft.com/office/drawing/2014/main" id="{DF5F7907-4AEC-1340-A067-13A65B6E08D3}"/>
                </a:ext>
              </a:extLst>
            </p:cNvPr>
            <p:cNvSpPr/>
            <p:nvPr/>
          </p:nvSpPr>
          <p:spPr>
            <a:xfrm flipH="1">
              <a:off x="3917" y="2698"/>
              <a:ext cx="105" cy="12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5" name="Line 219">
              <a:extLst>
                <a:ext uri="{FF2B5EF4-FFF2-40B4-BE49-F238E27FC236}">
                  <a16:creationId xmlns:a16="http://schemas.microsoft.com/office/drawing/2014/main" id="{7CFD9A2B-4951-6A49-8067-414FE91964D2}"/>
                </a:ext>
              </a:extLst>
            </p:cNvPr>
            <p:cNvSpPr/>
            <p:nvPr/>
          </p:nvSpPr>
          <p:spPr>
            <a:xfrm flipV="1">
              <a:off x="3849" y="2160"/>
              <a:ext cx="1079" cy="52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" name="Line 220">
              <a:extLst>
                <a:ext uri="{FF2B5EF4-FFF2-40B4-BE49-F238E27FC236}">
                  <a16:creationId xmlns:a16="http://schemas.microsoft.com/office/drawing/2014/main" id="{A2E9426D-1352-144D-A55E-6F48275741AC}"/>
                </a:ext>
              </a:extLst>
            </p:cNvPr>
            <p:cNvSpPr/>
            <p:nvPr/>
          </p:nvSpPr>
          <p:spPr>
            <a:xfrm flipH="1">
              <a:off x="3732" y="2686"/>
              <a:ext cx="115" cy="14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" name="Line 221">
              <a:extLst>
                <a:ext uri="{FF2B5EF4-FFF2-40B4-BE49-F238E27FC236}">
                  <a16:creationId xmlns:a16="http://schemas.microsoft.com/office/drawing/2014/main" id="{2F1356B1-C8A8-CC4E-8C05-0F04E9457C93}"/>
                </a:ext>
              </a:extLst>
            </p:cNvPr>
            <p:cNvSpPr/>
            <p:nvPr/>
          </p:nvSpPr>
          <p:spPr>
            <a:xfrm flipH="1">
              <a:off x="3276" y="3453"/>
              <a:ext cx="114" cy="21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" name="Rectangle 222">
              <a:extLst>
                <a:ext uri="{FF2B5EF4-FFF2-40B4-BE49-F238E27FC236}">
                  <a16:creationId xmlns:a16="http://schemas.microsoft.com/office/drawing/2014/main" id="{92F967F8-5EF9-2946-891E-2C11E42D5431}"/>
                </a:ext>
              </a:extLst>
            </p:cNvPr>
            <p:cNvSpPr/>
            <p:nvPr/>
          </p:nvSpPr>
          <p:spPr>
            <a:xfrm>
              <a:off x="2770" y="2201"/>
              <a:ext cx="223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9" name="Rectangle 223">
              <a:extLst>
                <a:ext uri="{FF2B5EF4-FFF2-40B4-BE49-F238E27FC236}">
                  <a16:creationId xmlns:a16="http://schemas.microsoft.com/office/drawing/2014/main" id="{2439C518-AC4E-A644-BB42-7ECF9F8EDFAC}"/>
                </a:ext>
              </a:extLst>
            </p:cNvPr>
            <p:cNvSpPr/>
            <p:nvPr/>
          </p:nvSpPr>
          <p:spPr>
            <a:xfrm>
              <a:off x="3650" y="2212"/>
              <a:ext cx="223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0" name="Rectangle 224">
              <a:extLst>
                <a:ext uri="{FF2B5EF4-FFF2-40B4-BE49-F238E27FC236}">
                  <a16:creationId xmlns:a16="http://schemas.microsoft.com/office/drawing/2014/main" id="{9DC8A923-6CB8-114D-BD58-57ABF2EA00CE}"/>
                </a:ext>
              </a:extLst>
            </p:cNvPr>
            <p:cNvSpPr/>
            <p:nvPr/>
          </p:nvSpPr>
          <p:spPr>
            <a:xfrm>
              <a:off x="4395" y="2180"/>
              <a:ext cx="223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1" name="Rectangle 225">
              <a:extLst>
                <a:ext uri="{FF2B5EF4-FFF2-40B4-BE49-F238E27FC236}">
                  <a16:creationId xmlns:a16="http://schemas.microsoft.com/office/drawing/2014/main" id="{7A2DAEEE-1362-0F40-9C8A-3753F48519B7}"/>
                </a:ext>
              </a:extLst>
            </p:cNvPr>
            <p:cNvSpPr/>
            <p:nvPr/>
          </p:nvSpPr>
          <p:spPr>
            <a:xfrm>
              <a:off x="4596" y="2180"/>
              <a:ext cx="220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2" name="Rectangle 226">
              <a:extLst>
                <a:ext uri="{FF2B5EF4-FFF2-40B4-BE49-F238E27FC236}">
                  <a16:creationId xmlns:a16="http://schemas.microsoft.com/office/drawing/2014/main" id="{6225A627-133C-2443-B89A-A739DDFB2444}"/>
                </a:ext>
              </a:extLst>
            </p:cNvPr>
            <p:cNvSpPr/>
            <p:nvPr/>
          </p:nvSpPr>
          <p:spPr>
            <a:xfrm>
              <a:off x="948" y="1931"/>
              <a:ext cx="220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3" name="Rectangle 227">
              <a:extLst>
                <a:ext uri="{FF2B5EF4-FFF2-40B4-BE49-F238E27FC236}">
                  <a16:creationId xmlns:a16="http://schemas.microsoft.com/office/drawing/2014/main" id="{1A6C6965-3822-3246-B60E-601B9FDA0696}"/>
                </a:ext>
              </a:extLst>
            </p:cNvPr>
            <p:cNvSpPr/>
            <p:nvPr/>
          </p:nvSpPr>
          <p:spPr>
            <a:xfrm>
              <a:off x="1071" y="2001"/>
              <a:ext cx="220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4" name="Rectangle 228">
              <a:extLst>
                <a:ext uri="{FF2B5EF4-FFF2-40B4-BE49-F238E27FC236}">
                  <a16:creationId xmlns:a16="http://schemas.microsoft.com/office/drawing/2014/main" id="{09A4E653-F697-554B-BD22-F7D19C8005B6}"/>
                </a:ext>
              </a:extLst>
            </p:cNvPr>
            <p:cNvSpPr/>
            <p:nvPr/>
          </p:nvSpPr>
          <p:spPr>
            <a:xfrm>
              <a:off x="1413" y="2164"/>
              <a:ext cx="223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5" name="Arc 229">
              <a:extLst>
                <a:ext uri="{FF2B5EF4-FFF2-40B4-BE49-F238E27FC236}">
                  <a16:creationId xmlns:a16="http://schemas.microsoft.com/office/drawing/2014/main" id="{48E74A56-AEB6-B548-B229-AA7AAE73CAE2}"/>
                </a:ext>
              </a:extLst>
            </p:cNvPr>
            <p:cNvSpPr/>
            <p:nvPr/>
          </p:nvSpPr>
          <p:spPr>
            <a:xfrm flipH="1">
              <a:off x="1892" y="2527"/>
              <a:ext cx="157" cy="8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57" y="80"/>
                </a:cxn>
                <a:cxn ang="0">
                  <a:pos x="0" y="80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008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6" name="Rectangle 230">
              <a:extLst>
                <a:ext uri="{FF2B5EF4-FFF2-40B4-BE49-F238E27FC236}">
                  <a16:creationId xmlns:a16="http://schemas.microsoft.com/office/drawing/2014/main" id="{385810E1-91ED-EF4D-B25E-55815CDEA021}"/>
                </a:ext>
              </a:extLst>
            </p:cNvPr>
            <p:cNvSpPr/>
            <p:nvPr/>
          </p:nvSpPr>
          <p:spPr>
            <a:xfrm>
              <a:off x="1831" y="2235"/>
              <a:ext cx="376" cy="35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2800" i="1" dirty="0" err="1">
                  <a:solidFill>
                    <a:srgbClr val="008000"/>
                  </a:solidFill>
                  <a:latin typeface="Times New Roman" pitchFamily="18" charset="0"/>
                  <a:ea typeface="黑体" pitchFamily="49" charset="-122"/>
                </a:rPr>
                <a:t>i</a:t>
              </a:r>
              <a:r>
                <a:rPr lang="en-US" altLang="zh-Hans" sz="2800" i="1" baseline="-25000" dirty="0" err="1">
                  <a:solidFill>
                    <a:srgbClr val="008000"/>
                  </a:solidFill>
                  <a:latin typeface="Times New Roman" pitchFamily="18" charset="0"/>
                  <a:ea typeface="黑体" pitchFamily="49" charset="-122"/>
                </a:rPr>
                <a:t>b</a:t>
              </a:r>
              <a:endParaRPr lang="en-US" altLang="zh-CN" sz="28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7" name="Rectangle 231">
              <a:extLst>
                <a:ext uri="{FF2B5EF4-FFF2-40B4-BE49-F238E27FC236}">
                  <a16:creationId xmlns:a16="http://schemas.microsoft.com/office/drawing/2014/main" id="{1B3DA44B-B1C3-8D4F-B072-C90E782B347B}"/>
                </a:ext>
              </a:extLst>
            </p:cNvPr>
            <p:cNvSpPr/>
            <p:nvPr/>
          </p:nvSpPr>
          <p:spPr>
            <a:xfrm>
              <a:off x="3784" y="3439"/>
              <a:ext cx="1807" cy="34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zh-CN" altLang="en-US" sz="28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接近是线偏振光</a:t>
              </a:r>
            </a:p>
          </p:txBody>
        </p:sp>
        <p:sp>
          <p:nvSpPr>
            <p:cNvPr id="368" name="Rectangle 232">
              <a:extLst>
                <a:ext uri="{FF2B5EF4-FFF2-40B4-BE49-F238E27FC236}">
                  <a16:creationId xmlns:a16="http://schemas.microsoft.com/office/drawing/2014/main" id="{4F7AE5EC-275E-E046-A775-2301ABE10839}"/>
                </a:ext>
              </a:extLst>
            </p:cNvPr>
            <p:cNvSpPr/>
            <p:nvPr/>
          </p:nvSpPr>
          <p:spPr>
            <a:xfrm>
              <a:off x="2758" y="2103"/>
              <a:ext cx="222" cy="2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9" name="Rectangle 233">
              <a:extLst>
                <a:ext uri="{FF2B5EF4-FFF2-40B4-BE49-F238E27FC236}">
                  <a16:creationId xmlns:a16="http://schemas.microsoft.com/office/drawing/2014/main" id="{37488132-BB52-9C4F-ABAB-A38A974A5C20}"/>
                </a:ext>
              </a:extLst>
            </p:cNvPr>
            <p:cNvSpPr/>
            <p:nvPr/>
          </p:nvSpPr>
          <p:spPr>
            <a:xfrm>
              <a:off x="2937" y="2121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0" name="Rectangle 234">
              <a:extLst>
                <a:ext uri="{FF2B5EF4-FFF2-40B4-BE49-F238E27FC236}">
                  <a16:creationId xmlns:a16="http://schemas.microsoft.com/office/drawing/2014/main" id="{4DD540EE-15A9-D344-811F-849CCF3462BF}"/>
                </a:ext>
              </a:extLst>
            </p:cNvPr>
            <p:cNvSpPr/>
            <p:nvPr/>
          </p:nvSpPr>
          <p:spPr>
            <a:xfrm>
              <a:off x="3828" y="2132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1" name="Rectangle 235">
              <a:extLst>
                <a:ext uri="{FF2B5EF4-FFF2-40B4-BE49-F238E27FC236}">
                  <a16:creationId xmlns:a16="http://schemas.microsoft.com/office/drawing/2014/main" id="{43FBF0C9-7B23-3545-89C8-CE137BD04E67}"/>
                </a:ext>
              </a:extLst>
            </p:cNvPr>
            <p:cNvSpPr/>
            <p:nvPr/>
          </p:nvSpPr>
          <p:spPr>
            <a:xfrm>
              <a:off x="4797" y="2093"/>
              <a:ext cx="221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2" name="Rectangle 236">
              <a:extLst>
                <a:ext uri="{FF2B5EF4-FFF2-40B4-BE49-F238E27FC236}">
                  <a16:creationId xmlns:a16="http://schemas.microsoft.com/office/drawing/2014/main" id="{A56CBA9F-7E78-7A4A-96AA-B77181DF4FF1}"/>
                </a:ext>
              </a:extLst>
            </p:cNvPr>
            <p:cNvSpPr/>
            <p:nvPr/>
          </p:nvSpPr>
          <p:spPr>
            <a:xfrm>
              <a:off x="4596" y="2083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3" name="Rectangle 237">
              <a:extLst>
                <a:ext uri="{FF2B5EF4-FFF2-40B4-BE49-F238E27FC236}">
                  <a16:creationId xmlns:a16="http://schemas.microsoft.com/office/drawing/2014/main" id="{534D9C06-FE24-F140-8C35-7CA2F8E2261E}"/>
                </a:ext>
              </a:extLst>
            </p:cNvPr>
            <p:cNvSpPr/>
            <p:nvPr/>
          </p:nvSpPr>
          <p:spPr>
            <a:xfrm>
              <a:off x="2407" y="2267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4" name="Rectangle 238">
              <a:extLst>
                <a:ext uri="{FF2B5EF4-FFF2-40B4-BE49-F238E27FC236}">
                  <a16:creationId xmlns:a16="http://schemas.microsoft.com/office/drawing/2014/main" id="{164003EE-1824-B24E-B585-811C6376D3DE}"/>
                </a:ext>
              </a:extLst>
            </p:cNvPr>
            <p:cNvSpPr/>
            <p:nvPr/>
          </p:nvSpPr>
          <p:spPr>
            <a:xfrm>
              <a:off x="2252" y="2348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5" name="Rectangle 239">
              <a:extLst>
                <a:ext uri="{FF2B5EF4-FFF2-40B4-BE49-F238E27FC236}">
                  <a16:creationId xmlns:a16="http://schemas.microsoft.com/office/drawing/2014/main" id="{426BDEAA-FE4C-D74F-B65A-17B28FB91B28}"/>
                </a:ext>
              </a:extLst>
            </p:cNvPr>
            <p:cNvSpPr/>
            <p:nvPr/>
          </p:nvSpPr>
          <p:spPr>
            <a:xfrm>
              <a:off x="2426" y="2371"/>
              <a:ext cx="223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6" name="Rectangle 240">
              <a:extLst>
                <a:ext uri="{FF2B5EF4-FFF2-40B4-BE49-F238E27FC236}">
                  <a16:creationId xmlns:a16="http://schemas.microsoft.com/office/drawing/2014/main" id="{EE275155-FD72-2242-BC01-A34CB01C749F}"/>
                </a:ext>
              </a:extLst>
            </p:cNvPr>
            <p:cNvSpPr/>
            <p:nvPr/>
          </p:nvSpPr>
          <p:spPr>
            <a:xfrm>
              <a:off x="3493" y="2277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7" name="Rectangle 241">
              <a:extLst>
                <a:ext uri="{FF2B5EF4-FFF2-40B4-BE49-F238E27FC236}">
                  <a16:creationId xmlns:a16="http://schemas.microsoft.com/office/drawing/2014/main" id="{0BF772A8-323B-4E48-8564-F41F2DAD9C60}"/>
                </a:ext>
              </a:extLst>
            </p:cNvPr>
            <p:cNvSpPr/>
            <p:nvPr/>
          </p:nvSpPr>
          <p:spPr>
            <a:xfrm>
              <a:off x="3314" y="2370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8" name="Rectangle 242">
              <a:extLst>
                <a:ext uri="{FF2B5EF4-FFF2-40B4-BE49-F238E27FC236}">
                  <a16:creationId xmlns:a16="http://schemas.microsoft.com/office/drawing/2014/main" id="{D89FF70E-F947-7442-B044-000A2083A631}"/>
                </a:ext>
              </a:extLst>
            </p:cNvPr>
            <p:cNvSpPr/>
            <p:nvPr/>
          </p:nvSpPr>
          <p:spPr>
            <a:xfrm>
              <a:off x="4229" y="2261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9" name="Rectangle 243">
              <a:extLst>
                <a:ext uri="{FF2B5EF4-FFF2-40B4-BE49-F238E27FC236}">
                  <a16:creationId xmlns:a16="http://schemas.microsoft.com/office/drawing/2014/main" id="{B3133D27-6E54-5644-93A9-7AFD88DE00BC}"/>
                </a:ext>
              </a:extLst>
            </p:cNvPr>
            <p:cNvSpPr/>
            <p:nvPr/>
          </p:nvSpPr>
          <p:spPr>
            <a:xfrm>
              <a:off x="4017" y="2360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80" name="Rectangle 244">
              <a:extLst>
                <a:ext uri="{FF2B5EF4-FFF2-40B4-BE49-F238E27FC236}">
                  <a16:creationId xmlns:a16="http://schemas.microsoft.com/office/drawing/2014/main" id="{0DF1D7B8-48B6-F940-9836-BF3BA7916581}"/>
                </a:ext>
              </a:extLst>
            </p:cNvPr>
            <p:cNvSpPr/>
            <p:nvPr/>
          </p:nvSpPr>
          <p:spPr>
            <a:xfrm>
              <a:off x="4440" y="2261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81" name="Rectangle 245">
              <a:extLst>
                <a:ext uri="{FF2B5EF4-FFF2-40B4-BE49-F238E27FC236}">
                  <a16:creationId xmlns:a16="http://schemas.microsoft.com/office/drawing/2014/main" id="{6CD4DDE8-AEB1-C941-B67E-EBA621BE88E9}"/>
                </a:ext>
              </a:extLst>
            </p:cNvPr>
            <p:cNvSpPr/>
            <p:nvPr/>
          </p:nvSpPr>
          <p:spPr>
            <a:xfrm>
              <a:off x="4267" y="2337"/>
              <a:ext cx="222" cy="28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44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82" name="Text Box 246">
              <a:extLst>
                <a:ext uri="{FF2B5EF4-FFF2-40B4-BE49-F238E27FC236}">
                  <a16:creationId xmlns:a16="http://schemas.microsoft.com/office/drawing/2014/main" id="{545964FE-DB30-014E-9F74-C3FAB0281ACB}"/>
                </a:ext>
              </a:extLst>
            </p:cNvPr>
            <p:cNvSpPr txBox="1"/>
            <p:nvPr/>
          </p:nvSpPr>
          <p:spPr>
            <a:xfrm>
              <a:off x="4385" y="2735"/>
              <a:ext cx="682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l" eaLnBrk="1" hangingPunct="1">
                <a:spcBef>
                  <a:spcPct val="50000"/>
                </a:spcBef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rPr>
                <a:t>玻璃片堆</a:t>
              </a:r>
            </a:p>
          </p:txBody>
        </p:sp>
        <p:sp>
          <p:nvSpPr>
            <p:cNvPr id="383" name="Text Box 247">
              <a:extLst>
                <a:ext uri="{FF2B5EF4-FFF2-40B4-BE49-F238E27FC236}">
                  <a16:creationId xmlns:a16="http://schemas.microsoft.com/office/drawing/2014/main" id="{1B405F05-37F1-7845-AB31-33C2A8A40289}"/>
                </a:ext>
              </a:extLst>
            </p:cNvPr>
            <p:cNvSpPr txBox="1"/>
            <p:nvPr/>
          </p:nvSpPr>
          <p:spPr>
            <a:xfrm>
              <a:off x="3862" y="1892"/>
              <a:ext cx="114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l" eaLnBrk="1" hangingPunct="1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线偏振光</a:t>
              </a:r>
            </a:p>
          </p:txBody>
        </p:sp>
        <p:sp>
          <p:nvSpPr>
            <p:cNvPr id="384" name="AutoShape 248">
              <a:extLst>
                <a:ext uri="{FF2B5EF4-FFF2-40B4-BE49-F238E27FC236}">
                  <a16:creationId xmlns:a16="http://schemas.microsoft.com/office/drawing/2014/main" id="{EA5A1061-BC01-9E4D-8EF2-2DC550FE5303}"/>
                </a:ext>
              </a:extLst>
            </p:cNvPr>
            <p:cNvSpPr/>
            <p:nvPr/>
          </p:nvSpPr>
          <p:spPr>
            <a:xfrm>
              <a:off x="4359" y="2769"/>
              <a:ext cx="56" cy="578"/>
            </a:xfrm>
            <a:prstGeom prst="rightBrace">
              <a:avLst>
                <a:gd name="adj1" fmla="val 86011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85" name="Line 249">
              <a:extLst>
                <a:ext uri="{FF2B5EF4-FFF2-40B4-BE49-F238E27FC236}">
                  <a16:creationId xmlns:a16="http://schemas.microsoft.com/office/drawing/2014/main" id="{62EBC8B6-278A-7943-9EF1-5FD87FB706AA}"/>
                </a:ext>
              </a:extLst>
            </p:cNvPr>
            <p:cNvSpPr/>
            <p:nvPr/>
          </p:nvSpPr>
          <p:spPr>
            <a:xfrm flipH="1">
              <a:off x="1011" y="2082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6" name="Line 250">
              <a:extLst>
                <a:ext uri="{FF2B5EF4-FFF2-40B4-BE49-F238E27FC236}">
                  <a16:creationId xmlns:a16="http://schemas.microsoft.com/office/drawing/2014/main" id="{7782B451-D7A7-154F-B7AC-A962E4030E16}"/>
                </a:ext>
              </a:extLst>
            </p:cNvPr>
            <p:cNvSpPr/>
            <p:nvPr/>
          </p:nvSpPr>
          <p:spPr>
            <a:xfrm flipH="1">
              <a:off x="850" y="2015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" name="Line 251">
              <a:extLst>
                <a:ext uri="{FF2B5EF4-FFF2-40B4-BE49-F238E27FC236}">
                  <a16:creationId xmlns:a16="http://schemas.microsoft.com/office/drawing/2014/main" id="{7EA0F165-397B-6145-B4D9-493687496537}"/>
                </a:ext>
              </a:extLst>
            </p:cNvPr>
            <p:cNvSpPr/>
            <p:nvPr/>
          </p:nvSpPr>
          <p:spPr>
            <a:xfrm flipH="1">
              <a:off x="1148" y="2154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8" name="Line 252">
              <a:extLst>
                <a:ext uri="{FF2B5EF4-FFF2-40B4-BE49-F238E27FC236}">
                  <a16:creationId xmlns:a16="http://schemas.microsoft.com/office/drawing/2014/main" id="{FFD94D21-37AC-3A43-8173-3A256C34B460}"/>
                </a:ext>
              </a:extLst>
            </p:cNvPr>
            <p:cNvSpPr/>
            <p:nvPr/>
          </p:nvSpPr>
          <p:spPr>
            <a:xfrm flipH="1">
              <a:off x="1300" y="2237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Line 253">
              <a:extLst>
                <a:ext uri="{FF2B5EF4-FFF2-40B4-BE49-F238E27FC236}">
                  <a16:creationId xmlns:a16="http://schemas.microsoft.com/office/drawing/2014/main" id="{094FBA80-CBDF-8B4B-9335-DBFFBCE89510}"/>
                </a:ext>
              </a:extLst>
            </p:cNvPr>
            <p:cNvSpPr/>
            <p:nvPr/>
          </p:nvSpPr>
          <p:spPr>
            <a:xfrm flipH="1">
              <a:off x="1469" y="2324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Line 254">
              <a:extLst>
                <a:ext uri="{FF2B5EF4-FFF2-40B4-BE49-F238E27FC236}">
                  <a16:creationId xmlns:a16="http://schemas.microsoft.com/office/drawing/2014/main" id="{F837A5F9-1542-0F4B-82AC-BC2E313F7DAF}"/>
                </a:ext>
              </a:extLst>
            </p:cNvPr>
            <p:cNvSpPr/>
            <p:nvPr/>
          </p:nvSpPr>
          <p:spPr>
            <a:xfrm flipH="1">
              <a:off x="1648" y="2399"/>
              <a:ext cx="113" cy="2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Line 255">
              <a:extLst>
                <a:ext uri="{FF2B5EF4-FFF2-40B4-BE49-F238E27FC236}">
                  <a16:creationId xmlns:a16="http://schemas.microsoft.com/office/drawing/2014/main" id="{E54569A8-3498-5948-A472-D4B427AD589C}"/>
                </a:ext>
              </a:extLst>
            </p:cNvPr>
            <p:cNvSpPr/>
            <p:nvPr/>
          </p:nvSpPr>
          <p:spPr>
            <a:xfrm flipH="1">
              <a:off x="3455" y="3523"/>
              <a:ext cx="114" cy="21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2" name="Line 256">
              <a:extLst>
                <a:ext uri="{FF2B5EF4-FFF2-40B4-BE49-F238E27FC236}">
                  <a16:creationId xmlns:a16="http://schemas.microsoft.com/office/drawing/2014/main" id="{B809E7B6-1962-7446-AF20-02C083CFF074}"/>
                </a:ext>
              </a:extLst>
            </p:cNvPr>
            <p:cNvSpPr/>
            <p:nvPr/>
          </p:nvSpPr>
          <p:spPr>
            <a:xfrm flipH="1">
              <a:off x="3618" y="3628"/>
              <a:ext cx="114" cy="21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" name="Line 257">
              <a:extLst>
                <a:ext uri="{FF2B5EF4-FFF2-40B4-BE49-F238E27FC236}">
                  <a16:creationId xmlns:a16="http://schemas.microsoft.com/office/drawing/2014/main" id="{6DDD3649-82B9-424B-81BF-694B0538E00F}"/>
                </a:ext>
              </a:extLst>
            </p:cNvPr>
            <p:cNvSpPr/>
            <p:nvPr/>
          </p:nvSpPr>
          <p:spPr>
            <a:xfrm flipH="1">
              <a:off x="3784" y="3715"/>
              <a:ext cx="114" cy="21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30EB52-6ADE-7440-88F9-ADE8C08A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95" y="2804888"/>
            <a:ext cx="6246811" cy="35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45" name="Rectangle 37">
            <a:extLst>
              <a:ext uri="{FF2B5EF4-FFF2-40B4-BE49-F238E27FC236}">
                <a16:creationId xmlns:a16="http://schemas.microsoft.com/office/drawing/2014/main" id="{A801406C-5B8F-C84F-9584-CCF27D6C04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239713"/>
          </a:xfrm>
        </p:spPr>
        <p:txBody>
          <a:bodyPr/>
          <a:lstStyle/>
          <a:p>
            <a:r>
              <a:rPr lang="zh-CN" altLang="en-US" sz="800">
                <a:solidFill>
                  <a:schemeClr val="bg1"/>
                </a:solidFill>
              </a:rPr>
              <a:t>讨论</a:t>
            </a:r>
          </a:p>
        </p:txBody>
      </p:sp>
      <p:sp>
        <p:nvSpPr>
          <p:cNvPr id="171015" name="Line 7">
            <a:extLst>
              <a:ext uri="{FF2B5EF4-FFF2-40B4-BE49-F238E27FC236}">
                <a16:creationId xmlns:a16="http://schemas.microsoft.com/office/drawing/2014/main" id="{D14E1DB7-A9E6-8E46-A26C-7BFCEDBE7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1161" y="3851747"/>
            <a:ext cx="5692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016" name="Line 8">
            <a:extLst>
              <a:ext uri="{FF2B5EF4-FFF2-40B4-BE49-F238E27FC236}">
                <a16:creationId xmlns:a16="http://schemas.microsoft.com/office/drawing/2014/main" id="{FCC2E294-AC50-944B-9995-1C8B37502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1824" y="1194272"/>
            <a:ext cx="17462" cy="536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1017" name="Group 9">
            <a:extLst>
              <a:ext uri="{FF2B5EF4-FFF2-40B4-BE49-F238E27FC236}">
                <a16:creationId xmlns:a16="http://schemas.microsoft.com/office/drawing/2014/main" id="{4BE582EF-B2E8-924A-A351-CCACF52A00C8}"/>
              </a:ext>
            </a:extLst>
          </p:cNvPr>
          <p:cNvGrpSpPr>
            <a:grpSpLocks/>
          </p:cNvGrpSpPr>
          <p:nvPr/>
        </p:nvGrpSpPr>
        <p:grpSpPr bwMode="auto">
          <a:xfrm>
            <a:off x="407036" y="1111722"/>
            <a:ext cx="3457575" cy="422275"/>
            <a:chOff x="264" y="437"/>
            <a:chExt cx="2178" cy="266"/>
          </a:xfrm>
        </p:grpSpPr>
        <p:sp>
          <p:nvSpPr>
            <p:cNvPr id="171018" name="WordArt 10">
              <a:extLst>
                <a:ext uri="{FF2B5EF4-FFF2-40B4-BE49-F238E27FC236}">
                  <a16:creationId xmlns:a16="http://schemas.microsoft.com/office/drawing/2014/main" id="{538DF44D-0B9A-534F-A1B8-B3C5297B4B1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4" y="437"/>
              <a:ext cx="1037" cy="2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线偏振光</a:t>
              </a:r>
            </a:p>
          </p:txBody>
        </p:sp>
        <p:sp>
          <p:nvSpPr>
            <p:cNvPr id="171019" name="WordArt 11">
              <a:extLst>
                <a:ext uri="{FF2B5EF4-FFF2-40B4-BE49-F238E27FC236}">
                  <a16:creationId xmlns:a16="http://schemas.microsoft.com/office/drawing/2014/main" id="{DD86C123-DA9E-A243-A520-8463D6D342B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45" y="478"/>
              <a:ext cx="897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布儒斯特角</a:t>
              </a:r>
            </a:p>
          </p:txBody>
        </p:sp>
      </p:grpSp>
      <p:grpSp>
        <p:nvGrpSpPr>
          <p:cNvPr id="171020" name="Group 12">
            <a:extLst>
              <a:ext uri="{FF2B5EF4-FFF2-40B4-BE49-F238E27FC236}">
                <a16:creationId xmlns:a16="http://schemas.microsoft.com/office/drawing/2014/main" id="{7C05F64B-2D21-984E-944A-EBD6AAC9E224}"/>
              </a:ext>
            </a:extLst>
          </p:cNvPr>
          <p:cNvGrpSpPr>
            <a:grpSpLocks/>
          </p:cNvGrpSpPr>
          <p:nvPr/>
        </p:nvGrpSpPr>
        <p:grpSpPr bwMode="auto">
          <a:xfrm>
            <a:off x="4385311" y="1699097"/>
            <a:ext cx="4052888" cy="4803775"/>
            <a:chOff x="2770" y="807"/>
            <a:chExt cx="2553" cy="3026"/>
          </a:xfrm>
        </p:grpSpPr>
        <p:grpSp>
          <p:nvGrpSpPr>
            <p:cNvPr id="171021" name="Group 13">
              <a:extLst>
                <a:ext uri="{FF2B5EF4-FFF2-40B4-BE49-F238E27FC236}">
                  <a16:creationId xmlns:a16="http://schemas.microsoft.com/office/drawing/2014/main" id="{D1583C6A-0BFA-8545-B481-02095B7F1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129"/>
              <a:ext cx="1587" cy="2476"/>
              <a:chOff x="2770" y="1129"/>
              <a:chExt cx="1587" cy="2476"/>
            </a:xfrm>
          </p:grpSpPr>
          <p:sp>
            <p:nvSpPr>
              <p:cNvPr id="171022" name="Line 14">
                <a:extLst>
                  <a:ext uri="{FF2B5EF4-FFF2-40B4-BE49-F238E27FC236}">
                    <a16:creationId xmlns:a16="http://schemas.microsoft.com/office/drawing/2014/main" id="{D3B2C5D2-5DF9-1C43-B5BC-6DDFE9854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139"/>
                <a:ext cx="914" cy="14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1023" name="Line 15">
                <a:extLst>
                  <a:ext uri="{FF2B5EF4-FFF2-40B4-BE49-F238E27FC236}">
                    <a16:creationId xmlns:a16="http://schemas.microsoft.com/office/drawing/2014/main" id="{2CEDF3AB-6077-FE43-B9EF-6EEE6F3C5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0" y="1129"/>
                <a:ext cx="1587" cy="1043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1024" name="WordArt 16">
              <a:extLst>
                <a:ext uri="{FF2B5EF4-FFF2-40B4-BE49-F238E27FC236}">
                  <a16:creationId xmlns:a16="http://schemas.microsoft.com/office/drawing/2014/main" id="{4235BAA6-0F7C-614A-B3A3-1C53AF1DC28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76" y="807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1025" name="WordArt 17">
              <a:extLst>
                <a:ext uri="{FF2B5EF4-FFF2-40B4-BE49-F238E27FC236}">
                  <a16:creationId xmlns:a16="http://schemas.microsoft.com/office/drawing/2014/main" id="{3A8C7631-949A-EB43-970C-E7C04F14A7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2" y="3545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1026" name="WordArt 18">
              <a:extLst>
                <a:ext uri="{FF2B5EF4-FFF2-40B4-BE49-F238E27FC236}">
                  <a16:creationId xmlns:a16="http://schemas.microsoft.com/office/drawing/2014/main" id="{A420B761-CE01-1A4B-A3C4-3455D06AA42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345" y="2082"/>
              <a:ext cx="1712" cy="2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偏振态</a:t>
              </a:r>
            </a:p>
          </p:txBody>
        </p:sp>
      </p:grpSp>
      <p:grpSp>
        <p:nvGrpSpPr>
          <p:cNvPr id="171027" name="Group 19">
            <a:extLst>
              <a:ext uri="{FF2B5EF4-FFF2-40B4-BE49-F238E27FC236}">
                <a16:creationId xmlns:a16="http://schemas.microsoft.com/office/drawing/2014/main" id="{116C7693-836F-924E-915B-2CB2CB00CE1B}"/>
              </a:ext>
            </a:extLst>
          </p:cNvPr>
          <p:cNvGrpSpPr>
            <a:grpSpLocks/>
          </p:cNvGrpSpPr>
          <p:nvPr/>
        </p:nvGrpSpPr>
        <p:grpSpPr bwMode="auto">
          <a:xfrm>
            <a:off x="1610361" y="1937222"/>
            <a:ext cx="2851150" cy="1914525"/>
            <a:chOff x="1022" y="957"/>
            <a:chExt cx="1796" cy="1206"/>
          </a:xfrm>
        </p:grpSpPr>
        <p:sp>
          <p:nvSpPr>
            <p:cNvPr id="171028" name="Line 20">
              <a:extLst>
                <a:ext uri="{FF2B5EF4-FFF2-40B4-BE49-F238E27FC236}">
                  <a16:creationId xmlns:a16="http://schemas.microsoft.com/office/drawing/2014/main" id="{0BDC8598-B5D9-2442-9EA5-6C1EB9A66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989"/>
              <a:ext cx="1782" cy="11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029" name="Line 21">
              <a:extLst>
                <a:ext uri="{FF2B5EF4-FFF2-40B4-BE49-F238E27FC236}">
                  <a16:creationId xmlns:a16="http://schemas.microsoft.com/office/drawing/2014/main" id="{8A724537-A7B3-D345-AF1C-6710D75E6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663"/>
              <a:ext cx="272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030" name="Line 22">
              <a:extLst>
                <a:ext uri="{FF2B5EF4-FFF2-40B4-BE49-F238E27FC236}">
                  <a16:creationId xmlns:a16="http://schemas.microsoft.com/office/drawing/2014/main" id="{691D0E8A-2314-5E4C-99E4-2AEEB2FAA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" y="957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031" name="Line 23">
              <a:extLst>
                <a:ext uri="{FF2B5EF4-FFF2-40B4-BE49-F238E27FC236}">
                  <a16:creationId xmlns:a16="http://schemas.microsoft.com/office/drawing/2014/main" id="{EF3A223C-C110-3948-9F1B-A0911D23C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1" y="1141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032" name="Arc 24">
              <a:extLst>
                <a:ext uri="{FF2B5EF4-FFF2-40B4-BE49-F238E27FC236}">
                  <a16:creationId xmlns:a16="http://schemas.microsoft.com/office/drawing/2014/main" id="{0859D809-AAF1-FB4F-94E4-C7DCFDBE5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68"/>
              <a:ext cx="492" cy="576"/>
            </a:xfrm>
            <a:custGeom>
              <a:avLst/>
              <a:gdLst>
                <a:gd name="G0" fmla="+- 18453 0 0"/>
                <a:gd name="G1" fmla="+- 21600 0 0"/>
                <a:gd name="G2" fmla="+- 21600 0 0"/>
                <a:gd name="T0" fmla="*/ 0 w 18453"/>
                <a:gd name="T1" fmla="*/ 10373 h 21600"/>
                <a:gd name="T2" fmla="*/ 18453 w 18453"/>
                <a:gd name="T3" fmla="*/ 0 h 21600"/>
                <a:gd name="T4" fmla="*/ 18453 w 1845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3" h="21600" fill="none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</a:path>
                <a:path w="18453" h="21600" stroke="0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  <a:lnTo>
                    <a:pt x="18453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033" name="WordArt 25">
              <a:extLst>
                <a:ext uri="{FF2B5EF4-FFF2-40B4-BE49-F238E27FC236}">
                  <a16:creationId xmlns:a16="http://schemas.microsoft.com/office/drawing/2014/main" id="{0C2A08D1-1B7F-004E-8391-A240446946A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54" y="1049"/>
              <a:ext cx="144" cy="3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12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1034" name="WordArt 26">
              <a:extLst>
                <a:ext uri="{FF2B5EF4-FFF2-40B4-BE49-F238E27FC236}">
                  <a16:creationId xmlns:a16="http://schemas.microsoft.com/office/drawing/2014/main" id="{917F753E-26B4-884D-AB57-BE5140E34DE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307" y="1225"/>
              <a:ext cx="122" cy="17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12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1035" name="Line 27">
              <a:extLst>
                <a:ext uri="{FF2B5EF4-FFF2-40B4-BE49-F238E27FC236}">
                  <a16:creationId xmlns:a16="http://schemas.microsoft.com/office/drawing/2014/main" id="{2656E4CA-F38D-AC4F-B28F-270E0CE65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" y="1335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1036" name="Group 28">
            <a:extLst>
              <a:ext uri="{FF2B5EF4-FFF2-40B4-BE49-F238E27FC236}">
                <a16:creationId xmlns:a16="http://schemas.microsoft.com/office/drawing/2014/main" id="{592C76F6-D1FE-BF4F-880E-A8E72D252DCD}"/>
              </a:ext>
            </a:extLst>
          </p:cNvPr>
          <p:cNvGrpSpPr>
            <a:grpSpLocks/>
          </p:cNvGrpSpPr>
          <p:nvPr/>
        </p:nvGrpSpPr>
        <p:grpSpPr bwMode="auto">
          <a:xfrm>
            <a:off x="4421824" y="1484784"/>
            <a:ext cx="3414712" cy="5281613"/>
            <a:chOff x="2793" y="672"/>
            <a:chExt cx="2151" cy="3327"/>
          </a:xfrm>
        </p:grpSpPr>
        <p:sp>
          <p:nvSpPr>
            <p:cNvPr id="171037" name="Rectangle 29">
              <a:extLst>
                <a:ext uri="{FF2B5EF4-FFF2-40B4-BE49-F238E27FC236}">
                  <a16:creationId xmlns:a16="http://schemas.microsoft.com/office/drawing/2014/main" id="{D23D20C4-741E-B04F-BC2F-EAD6B78FD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3380"/>
              <a:ext cx="555" cy="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71038" name="Group 30">
              <a:extLst>
                <a:ext uri="{FF2B5EF4-FFF2-40B4-BE49-F238E27FC236}">
                  <a16:creationId xmlns:a16="http://schemas.microsoft.com/office/drawing/2014/main" id="{E2CAA839-0BB4-3B41-8DFD-F922B04AF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672"/>
              <a:ext cx="2151" cy="2958"/>
              <a:chOff x="2793" y="672"/>
              <a:chExt cx="2151" cy="2958"/>
            </a:xfrm>
          </p:grpSpPr>
          <p:grpSp>
            <p:nvGrpSpPr>
              <p:cNvPr id="171039" name="Group 31">
                <a:extLst>
                  <a:ext uri="{FF2B5EF4-FFF2-40B4-BE49-F238E27FC236}">
                    <a16:creationId xmlns:a16="http://schemas.microsoft.com/office/drawing/2014/main" id="{FA9419A0-7AC2-6148-96EA-97095F4958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93" y="2163"/>
                <a:ext cx="913" cy="1467"/>
                <a:chOff x="2793" y="2163"/>
                <a:chExt cx="913" cy="1467"/>
              </a:xfrm>
            </p:grpSpPr>
            <p:sp>
              <p:nvSpPr>
                <p:cNvPr id="171040" name="Line 32">
                  <a:extLst>
                    <a:ext uri="{FF2B5EF4-FFF2-40B4-BE49-F238E27FC236}">
                      <a16:creationId xmlns:a16="http://schemas.microsoft.com/office/drawing/2014/main" id="{7F15BAC9-F36B-EE40-9BE2-A922679499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93" y="2163"/>
                  <a:ext cx="913" cy="1467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041" name="Line 33">
                  <a:extLst>
                    <a:ext uri="{FF2B5EF4-FFF2-40B4-BE49-F238E27FC236}">
                      <a16:creationId xmlns:a16="http://schemas.microsoft.com/office/drawing/2014/main" id="{D401040E-8628-3B4E-88E8-9597ACF337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35" y="2523"/>
                  <a:ext cx="282" cy="173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042" name="Line 34">
                  <a:extLst>
                    <a:ext uri="{FF2B5EF4-FFF2-40B4-BE49-F238E27FC236}">
                      <a16:creationId xmlns:a16="http://schemas.microsoft.com/office/drawing/2014/main" id="{E1047B4A-69C5-3A41-9A45-A606B4E583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54" y="2717"/>
                  <a:ext cx="282" cy="173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043" name="Line 35">
                  <a:extLst>
                    <a:ext uri="{FF2B5EF4-FFF2-40B4-BE49-F238E27FC236}">
                      <a16:creationId xmlns:a16="http://schemas.microsoft.com/office/drawing/2014/main" id="{ED9C0BE0-3620-6042-8F1B-7AC727FA0B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93" y="2922"/>
                  <a:ext cx="282" cy="173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71044" name="Rectangle 36">
                <a:extLst>
                  <a:ext uri="{FF2B5EF4-FFF2-40B4-BE49-F238E27FC236}">
                    <a16:creationId xmlns:a16="http://schemas.microsoft.com/office/drawing/2014/main" id="{DCD758A3-6C50-B144-9CAF-0369FAB30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9" y="672"/>
                <a:ext cx="555" cy="6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BE70277-F523-5347-8648-D7163FD2EEC4}"/>
              </a:ext>
            </a:extLst>
          </p:cNvPr>
          <p:cNvSpPr txBox="1"/>
          <p:nvPr/>
        </p:nvSpPr>
        <p:spPr>
          <a:xfrm>
            <a:off x="407036" y="-3693"/>
            <a:ext cx="8280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讨论：当一束光照在透明介质的分界面时，会发生只有透射而无反射的情况吗？</a:t>
            </a:r>
          </a:p>
        </p:txBody>
      </p:sp>
    </p:spTree>
    <p:extLst>
      <p:ext uri="{BB962C8B-B14F-4D97-AF65-F5344CB8AC3E}">
        <p14:creationId xmlns:p14="http://schemas.microsoft.com/office/powerpoint/2010/main" val="354611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5" grpId="0" animBg="1"/>
      <p:bldP spid="171016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72" name="Rectangle 40">
            <a:extLst>
              <a:ext uri="{FF2B5EF4-FFF2-40B4-BE49-F238E27FC236}">
                <a16:creationId xmlns:a16="http://schemas.microsoft.com/office/drawing/2014/main" id="{EA0BE34E-ED28-BB48-8E0E-61C761CC74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241300"/>
          </a:xfrm>
        </p:spPr>
        <p:txBody>
          <a:bodyPr/>
          <a:lstStyle/>
          <a:p>
            <a:r>
              <a:rPr lang="zh-CN" altLang="en-US" sz="800">
                <a:solidFill>
                  <a:schemeClr val="bg1"/>
                </a:solidFill>
              </a:rPr>
              <a:t>续</a:t>
            </a:r>
          </a:p>
        </p:txBody>
      </p:sp>
      <p:sp>
        <p:nvSpPr>
          <p:cNvPr id="172037" name="Line 5">
            <a:extLst>
              <a:ext uri="{FF2B5EF4-FFF2-40B4-BE49-F238E27FC236}">
                <a16:creationId xmlns:a16="http://schemas.microsoft.com/office/drawing/2014/main" id="{BAEE2210-5EF4-604F-A195-7C8D30EF5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3225" y="3433763"/>
            <a:ext cx="5692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038" name="Line 6">
            <a:extLst>
              <a:ext uri="{FF2B5EF4-FFF2-40B4-BE49-F238E27FC236}">
                <a16:creationId xmlns:a16="http://schemas.microsoft.com/office/drawing/2014/main" id="{7F70092C-3D85-EB41-9A6A-3014DF0064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3888" y="776288"/>
            <a:ext cx="17462" cy="536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2039" name="Group 7">
            <a:extLst>
              <a:ext uri="{FF2B5EF4-FFF2-40B4-BE49-F238E27FC236}">
                <a16:creationId xmlns:a16="http://schemas.microsoft.com/office/drawing/2014/main" id="{08D0F9BC-89F0-154A-B55E-AB171AE6BA2B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1519238"/>
            <a:ext cx="2851150" cy="1914525"/>
            <a:chOff x="1022" y="957"/>
            <a:chExt cx="1796" cy="1206"/>
          </a:xfrm>
        </p:grpSpPr>
        <p:sp>
          <p:nvSpPr>
            <p:cNvPr id="172040" name="Line 8">
              <a:extLst>
                <a:ext uri="{FF2B5EF4-FFF2-40B4-BE49-F238E27FC236}">
                  <a16:creationId xmlns:a16="http://schemas.microsoft.com/office/drawing/2014/main" id="{34C8CFC6-FED9-524B-9658-AE2088070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989"/>
              <a:ext cx="1782" cy="11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1" name="Line 9">
              <a:extLst>
                <a:ext uri="{FF2B5EF4-FFF2-40B4-BE49-F238E27FC236}">
                  <a16:creationId xmlns:a16="http://schemas.microsoft.com/office/drawing/2014/main" id="{568EFBEB-0093-3240-A4AA-D0BFB0EC0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663"/>
              <a:ext cx="272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2" name="Line 10">
              <a:extLst>
                <a:ext uri="{FF2B5EF4-FFF2-40B4-BE49-F238E27FC236}">
                  <a16:creationId xmlns:a16="http://schemas.microsoft.com/office/drawing/2014/main" id="{EEAFEEFE-4D54-2340-94F3-27E4436944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" y="957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3" name="Oval 11">
              <a:extLst>
                <a:ext uri="{FF2B5EF4-FFF2-40B4-BE49-F238E27FC236}">
                  <a16:creationId xmlns:a16="http://schemas.microsoft.com/office/drawing/2014/main" id="{5D1BAAFD-2DE4-EF40-86D8-C0F03AA6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142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4" name="Line 12">
              <a:extLst>
                <a:ext uri="{FF2B5EF4-FFF2-40B4-BE49-F238E27FC236}">
                  <a16:creationId xmlns:a16="http://schemas.microsoft.com/office/drawing/2014/main" id="{031C9C33-8B51-DD40-9F0C-3F1B62021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1" y="1141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5" name="Oval 13">
              <a:extLst>
                <a:ext uri="{FF2B5EF4-FFF2-40B4-BE49-F238E27FC236}">
                  <a16:creationId xmlns:a16="http://schemas.microsoft.com/office/drawing/2014/main" id="{51B64068-3881-7F42-BF6D-A87B931DA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1368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6" name="Arc 14">
              <a:extLst>
                <a:ext uri="{FF2B5EF4-FFF2-40B4-BE49-F238E27FC236}">
                  <a16:creationId xmlns:a16="http://schemas.microsoft.com/office/drawing/2014/main" id="{21AA3434-E205-404F-B6A0-C64DB5716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68"/>
              <a:ext cx="492" cy="576"/>
            </a:xfrm>
            <a:custGeom>
              <a:avLst/>
              <a:gdLst>
                <a:gd name="G0" fmla="+- 18453 0 0"/>
                <a:gd name="G1" fmla="+- 21600 0 0"/>
                <a:gd name="G2" fmla="+- 21600 0 0"/>
                <a:gd name="T0" fmla="*/ 0 w 18453"/>
                <a:gd name="T1" fmla="*/ 10373 h 21600"/>
                <a:gd name="T2" fmla="*/ 18453 w 18453"/>
                <a:gd name="T3" fmla="*/ 0 h 21600"/>
                <a:gd name="T4" fmla="*/ 18453 w 1845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3" h="21600" fill="none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</a:path>
                <a:path w="18453" h="21600" stroke="0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  <a:lnTo>
                    <a:pt x="18453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47" name="WordArt 15">
              <a:extLst>
                <a:ext uri="{FF2B5EF4-FFF2-40B4-BE49-F238E27FC236}">
                  <a16:creationId xmlns:a16="http://schemas.microsoft.com/office/drawing/2014/main" id="{25910987-12E8-024E-89D7-F8627675EC4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54" y="1049"/>
              <a:ext cx="144" cy="3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12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048" name="WordArt 16">
              <a:extLst>
                <a:ext uri="{FF2B5EF4-FFF2-40B4-BE49-F238E27FC236}">
                  <a16:creationId xmlns:a16="http://schemas.microsoft.com/office/drawing/2014/main" id="{2E996B1B-8984-A349-9218-7D40C4167D8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307" y="1225"/>
              <a:ext cx="122" cy="17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12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2049" name="Group 17">
            <a:extLst>
              <a:ext uri="{FF2B5EF4-FFF2-40B4-BE49-F238E27FC236}">
                <a16:creationId xmlns:a16="http://schemas.microsoft.com/office/drawing/2014/main" id="{C659D4B2-0EA4-8E4B-8E3F-8A329AA979C4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658813"/>
            <a:ext cx="3303587" cy="457200"/>
            <a:chOff x="361" y="448"/>
            <a:chExt cx="2081" cy="288"/>
          </a:xfrm>
        </p:grpSpPr>
        <p:sp>
          <p:nvSpPr>
            <p:cNvPr id="172050" name="WordArt 18">
              <a:extLst>
                <a:ext uri="{FF2B5EF4-FFF2-40B4-BE49-F238E27FC236}">
                  <a16:creationId xmlns:a16="http://schemas.microsoft.com/office/drawing/2014/main" id="{2ADBEB74-96C4-7345-A79C-B2BFE356B7B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1" y="448"/>
              <a:ext cx="864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自然光</a:t>
              </a:r>
            </a:p>
          </p:txBody>
        </p:sp>
        <p:sp>
          <p:nvSpPr>
            <p:cNvPr id="172051" name="WordArt 19">
              <a:extLst>
                <a:ext uri="{FF2B5EF4-FFF2-40B4-BE49-F238E27FC236}">
                  <a16:creationId xmlns:a16="http://schemas.microsoft.com/office/drawing/2014/main" id="{C9B2D766-4346-C049-8A49-7DBA1911CCF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45" y="511"/>
              <a:ext cx="897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布儒斯特角</a:t>
              </a:r>
            </a:p>
          </p:txBody>
        </p:sp>
      </p:grpSp>
      <p:grpSp>
        <p:nvGrpSpPr>
          <p:cNvPr id="172052" name="Group 20">
            <a:extLst>
              <a:ext uri="{FF2B5EF4-FFF2-40B4-BE49-F238E27FC236}">
                <a16:creationId xmlns:a16="http://schemas.microsoft.com/office/drawing/2014/main" id="{1F3516BE-F2F7-5B47-8D2E-C6798F671DFA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1281113"/>
            <a:ext cx="4052888" cy="4803775"/>
            <a:chOff x="2770" y="807"/>
            <a:chExt cx="2553" cy="3026"/>
          </a:xfrm>
        </p:grpSpPr>
        <p:grpSp>
          <p:nvGrpSpPr>
            <p:cNvPr id="172053" name="Group 21">
              <a:extLst>
                <a:ext uri="{FF2B5EF4-FFF2-40B4-BE49-F238E27FC236}">
                  <a16:creationId xmlns:a16="http://schemas.microsoft.com/office/drawing/2014/main" id="{3AE478A6-C455-A346-B607-13D6D0930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129"/>
              <a:ext cx="1587" cy="2476"/>
              <a:chOff x="2770" y="1129"/>
              <a:chExt cx="1587" cy="2476"/>
            </a:xfrm>
          </p:grpSpPr>
          <p:sp>
            <p:nvSpPr>
              <p:cNvPr id="172054" name="Line 22">
                <a:extLst>
                  <a:ext uri="{FF2B5EF4-FFF2-40B4-BE49-F238E27FC236}">
                    <a16:creationId xmlns:a16="http://schemas.microsoft.com/office/drawing/2014/main" id="{59950353-0C77-0F4A-B3CB-5DDC75EFC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139"/>
                <a:ext cx="914" cy="14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55" name="Line 23">
                <a:extLst>
                  <a:ext uri="{FF2B5EF4-FFF2-40B4-BE49-F238E27FC236}">
                    <a16:creationId xmlns:a16="http://schemas.microsoft.com/office/drawing/2014/main" id="{2E5A6424-BF4F-6B4C-B68F-B755CF684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0" y="1129"/>
                <a:ext cx="1587" cy="1043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2056" name="WordArt 24">
              <a:extLst>
                <a:ext uri="{FF2B5EF4-FFF2-40B4-BE49-F238E27FC236}">
                  <a16:creationId xmlns:a16="http://schemas.microsoft.com/office/drawing/2014/main" id="{3E7D5E27-37D3-7E4A-B058-3ED913305BA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76" y="807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2057" name="WordArt 25">
              <a:extLst>
                <a:ext uri="{FF2B5EF4-FFF2-40B4-BE49-F238E27FC236}">
                  <a16:creationId xmlns:a16="http://schemas.microsoft.com/office/drawing/2014/main" id="{6EED53F7-9125-6F4F-9E16-AD19541AE2A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2" y="3545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2058" name="WordArt 26">
              <a:extLst>
                <a:ext uri="{FF2B5EF4-FFF2-40B4-BE49-F238E27FC236}">
                  <a16:creationId xmlns:a16="http://schemas.microsoft.com/office/drawing/2014/main" id="{3480D5BD-214C-164F-85A8-718AC05D0D2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345" y="2082"/>
              <a:ext cx="1712" cy="2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偏振态</a:t>
              </a:r>
            </a:p>
          </p:txBody>
        </p:sp>
      </p:grpSp>
      <p:grpSp>
        <p:nvGrpSpPr>
          <p:cNvPr id="172061" name="Group 29">
            <a:extLst>
              <a:ext uri="{FF2B5EF4-FFF2-40B4-BE49-F238E27FC236}">
                <a16:creationId xmlns:a16="http://schemas.microsoft.com/office/drawing/2014/main" id="{F40D2520-8EB6-044E-9E0D-429987D67C2A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1225550"/>
            <a:ext cx="3140075" cy="4930775"/>
            <a:chOff x="2793" y="772"/>
            <a:chExt cx="1978" cy="3106"/>
          </a:xfrm>
        </p:grpSpPr>
        <p:grpSp>
          <p:nvGrpSpPr>
            <p:cNvPr id="172062" name="Group 30">
              <a:extLst>
                <a:ext uri="{FF2B5EF4-FFF2-40B4-BE49-F238E27FC236}">
                  <a16:creationId xmlns:a16="http://schemas.microsoft.com/office/drawing/2014/main" id="{EE0FD03E-FA09-D642-B7CF-CD59E1F896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1119"/>
              <a:ext cx="1576" cy="2511"/>
              <a:chOff x="2793" y="1119"/>
              <a:chExt cx="1576" cy="2511"/>
            </a:xfrm>
          </p:grpSpPr>
          <p:sp>
            <p:nvSpPr>
              <p:cNvPr id="172063" name="Oval 31">
                <a:extLst>
                  <a:ext uri="{FF2B5EF4-FFF2-40B4-BE49-F238E27FC236}">
                    <a16:creationId xmlns:a16="http://schemas.microsoft.com/office/drawing/2014/main" id="{5DF7B07C-C4B0-4945-9C01-901111F48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" y="1726"/>
                <a:ext cx="109" cy="12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4" name="Line 32">
                <a:extLst>
                  <a:ext uri="{FF2B5EF4-FFF2-40B4-BE49-F238E27FC236}">
                    <a16:creationId xmlns:a16="http://schemas.microsoft.com/office/drawing/2014/main" id="{EF99865E-C6E9-BD45-924E-5F6ED036C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3" y="1119"/>
                <a:ext cx="1576" cy="103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5" name="Oval 33">
                <a:extLst>
                  <a:ext uri="{FF2B5EF4-FFF2-40B4-BE49-F238E27FC236}">
                    <a16:creationId xmlns:a16="http://schemas.microsoft.com/office/drawing/2014/main" id="{3E4AE776-E336-B343-A587-FC13B116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1518"/>
                <a:ext cx="109" cy="12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6" name="Line 34">
                <a:extLst>
                  <a:ext uri="{FF2B5EF4-FFF2-40B4-BE49-F238E27FC236}">
                    <a16:creationId xmlns:a16="http://schemas.microsoft.com/office/drawing/2014/main" id="{851D7023-3876-1C42-880E-1307F336D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2163"/>
                <a:ext cx="913" cy="146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7" name="Line 35">
                <a:extLst>
                  <a:ext uri="{FF2B5EF4-FFF2-40B4-BE49-F238E27FC236}">
                    <a16:creationId xmlns:a16="http://schemas.microsoft.com/office/drawing/2014/main" id="{1396DB9E-3C9D-114B-A493-6FCFD8EAB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5" y="2523"/>
                <a:ext cx="282" cy="17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8" name="Line 36">
                <a:extLst>
                  <a:ext uri="{FF2B5EF4-FFF2-40B4-BE49-F238E27FC236}">
                    <a16:creationId xmlns:a16="http://schemas.microsoft.com/office/drawing/2014/main" id="{65A54790-00F0-C945-BAC9-D79381C8A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54" y="2717"/>
                <a:ext cx="282" cy="17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2069" name="Oval 37">
                <a:extLst>
                  <a:ext uri="{FF2B5EF4-FFF2-40B4-BE49-F238E27FC236}">
                    <a16:creationId xmlns:a16="http://schemas.microsoft.com/office/drawing/2014/main" id="{AE9FB9B3-DFCD-F345-AE4A-E45F293BE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" y="2941"/>
                <a:ext cx="109" cy="12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2070" name="Rectangle 38">
              <a:extLst>
                <a:ext uri="{FF2B5EF4-FFF2-40B4-BE49-F238E27FC236}">
                  <a16:creationId xmlns:a16="http://schemas.microsoft.com/office/drawing/2014/main" id="{CAAA06BA-43DD-7948-9517-38884DF69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" y="772"/>
              <a:ext cx="326" cy="3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071" name="Rectangle 39">
              <a:extLst>
                <a:ext uri="{FF2B5EF4-FFF2-40B4-BE49-F238E27FC236}">
                  <a16:creationId xmlns:a16="http://schemas.microsoft.com/office/drawing/2014/main" id="{58631C18-7A4C-704E-87D8-4AED9FE9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3520"/>
              <a:ext cx="326" cy="3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94" name="Rectangle 38">
            <a:extLst>
              <a:ext uri="{FF2B5EF4-FFF2-40B4-BE49-F238E27FC236}">
                <a16:creationId xmlns:a16="http://schemas.microsoft.com/office/drawing/2014/main" id="{941BE7BF-2F24-C344-9F19-CCABE90973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215900"/>
          </a:xfrm>
        </p:spPr>
        <p:txBody>
          <a:bodyPr/>
          <a:lstStyle/>
          <a:p>
            <a:r>
              <a:rPr lang="zh-CN" altLang="en-US" sz="800">
                <a:solidFill>
                  <a:schemeClr val="bg1"/>
                </a:solidFill>
              </a:rPr>
              <a:t>续</a:t>
            </a:r>
          </a:p>
        </p:txBody>
      </p:sp>
      <p:sp>
        <p:nvSpPr>
          <p:cNvPr id="173063" name="Line 7">
            <a:extLst>
              <a:ext uri="{FF2B5EF4-FFF2-40B4-BE49-F238E27FC236}">
                <a16:creationId xmlns:a16="http://schemas.microsoft.com/office/drawing/2014/main" id="{09D570B1-039B-6A40-AF3F-BFF4C672B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3225" y="3433763"/>
            <a:ext cx="5692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4" name="Line 8">
            <a:extLst>
              <a:ext uri="{FF2B5EF4-FFF2-40B4-BE49-F238E27FC236}">
                <a16:creationId xmlns:a16="http://schemas.microsoft.com/office/drawing/2014/main" id="{3B990143-799C-8C4D-A2EB-B782459A33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3888" y="776288"/>
            <a:ext cx="17462" cy="536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3065" name="Group 9">
            <a:extLst>
              <a:ext uri="{FF2B5EF4-FFF2-40B4-BE49-F238E27FC236}">
                <a16:creationId xmlns:a16="http://schemas.microsoft.com/office/drawing/2014/main" id="{925853B2-9BBD-BE41-A606-709767722DF4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1281113"/>
            <a:ext cx="4052888" cy="4803775"/>
            <a:chOff x="2770" y="807"/>
            <a:chExt cx="2553" cy="3026"/>
          </a:xfrm>
        </p:grpSpPr>
        <p:grpSp>
          <p:nvGrpSpPr>
            <p:cNvPr id="173066" name="Group 10">
              <a:extLst>
                <a:ext uri="{FF2B5EF4-FFF2-40B4-BE49-F238E27FC236}">
                  <a16:creationId xmlns:a16="http://schemas.microsoft.com/office/drawing/2014/main" id="{081BE766-C23A-E341-AB87-BC06C426BB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129"/>
              <a:ext cx="1587" cy="2476"/>
              <a:chOff x="2770" y="1129"/>
              <a:chExt cx="1587" cy="2476"/>
            </a:xfrm>
          </p:grpSpPr>
          <p:sp>
            <p:nvSpPr>
              <p:cNvPr id="173067" name="Line 11">
                <a:extLst>
                  <a:ext uri="{FF2B5EF4-FFF2-40B4-BE49-F238E27FC236}">
                    <a16:creationId xmlns:a16="http://schemas.microsoft.com/office/drawing/2014/main" id="{D250FDA3-4A5E-D94B-842A-3CE0D09FF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139"/>
                <a:ext cx="914" cy="14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3068" name="Line 12">
                <a:extLst>
                  <a:ext uri="{FF2B5EF4-FFF2-40B4-BE49-F238E27FC236}">
                    <a16:creationId xmlns:a16="http://schemas.microsoft.com/office/drawing/2014/main" id="{04B9464B-4227-0E4F-B783-7B7ECA2F6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0" y="1129"/>
                <a:ext cx="1587" cy="1043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3069" name="WordArt 13">
              <a:extLst>
                <a:ext uri="{FF2B5EF4-FFF2-40B4-BE49-F238E27FC236}">
                  <a16:creationId xmlns:a16="http://schemas.microsoft.com/office/drawing/2014/main" id="{76EA174C-7EEC-AF44-B41E-6A36964AD84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76" y="807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3070" name="WordArt 14">
              <a:extLst>
                <a:ext uri="{FF2B5EF4-FFF2-40B4-BE49-F238E27FC236}">
                  <a16:creationId xmlns:a16="http://schemas.microsoft.com/office/drawing/2014/main" id="{C97AB4D3-DC04-5440-9B0E-B49CD057C97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2" y="3545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3071" name="WordArt 15">
              <a:extLst>
                <a:ext uri="{FF2B5EF4-FFF2-40B4-BE49-F238E27FC236}">
                  <a16:creationId xmlns:a16="http://schemas.microsoft.com/office/drawing/2014/main" id="{D6489D89-8122-3A42-8736-AE94F74C11B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345" y="2082"/>
              <a:ext cx="1712" cy="2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偏振态</a:t>
              </a:r>
            </a:p>
          </p:txBody>
        </p:sp>
      </p:grpSp>
      <p:grpSp>
        <p:nvGrpSpPr>
          <p:cNvPr id="173072" name="Group 16">
            <a:extLst>
              <a:ext uri="{FF2B5EF4-FFF2-40B4-BE49-F238E27FC236}">
                <a16:creationId xmlns:a16="http://schemas.microsoft.com/office/drawing/2014/main" id="{0082F27C-C6F7-A94C-B7A3-5DBA48631C3E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1570038"/>
            <a:ext cx="2851150" cy="1863725"/>
            <a:chOff x="1022" y="989"/>
            <a:chExt cx="1796" cy="1174"/>
          </a:xfrm>
        </p:grpSpPr>
        <p:sp>
          <p:nvSpPr>
            <p:cNvPr id="173073" name="Line 17">
              <a:extLst>
                <a:ext uri="{FF2B5EF4-FFF2-40B4-BE49-F238E27FC236}">
                  <a16:creationId xmlns:a16="http://schemas.microsoft.com/office/drawing/2014/main" id="{F29B68C6-857D-0D46-A05A-2A9E1AFA9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989"/>
              <a:ext cx="1782" cy="11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74" name="Line 18">
              <a:extLst>
                <a:ext uri="{FF2B5EF4-FFF2-40B4-BE49-F238E27FC236}">
                  <a16:creationId xmlns:a16="http://schemas.microsoft.com/office/drawing/2014/main" id="{4E26136B-7EED-1141-863C-3275006F3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663"/>
              <a:ext cx="272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75" name="Oval 19">
              <a:extLst>
                <a:ext uri="{FF2B5EF4-FFF2-40B4-BE49-F238E27FC236}">
                  <a16:creationId xmlns:a16="http://schemas.microsoft.com/office/drawing/2014/main" id="{9D7E2842-ECAF-4248-9B53-FD3C46392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142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76" name="Oval 20">
              <a:extLst>
                <a:ext uri="{FF2B5EF4-FFF2-40B4-BE49-F238E27FC236}">
                  <a16:creationId xmlns:a16="http://schemas.microsoft.com/office/drawing/2014/main" id="{B58AAE96-83D2-5945-8C1D-F57FDF353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1303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77" name="Arc 21">
              <a:extLst>
                <a:ext uri="{FF2B5EF4-FFF2-40B4-BE49-F238E27FC236}">
                  <a16:creationId xmlns:a16="http://schemas.microsoft.com/office/drawing/2014/main" id="{702BF396-AC79-D84E-B88B-756302852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68"/>
              <a:ext cx="492" cy="576"/>
            </a:xfrm>
            <a:custGeom>
              <a:avLst/>
              <a:gdLst>
                <a:gd name="G0" fmla="+- 18453 0 0"/>
                <a:gd name="G1" fmla="+- 21600 0 0"/>
                <a:gd name="G2" fmla="+- 21600 0 0"/>
                <a:gd name="T0" fmla="*/ 0 w 18453"/>
                <a:gd name="T1" fmla="*/ 10373 h 21600"/>
                <a:gd name="T2" fmla="*/ 18453 w 18453"/>
                <a:gd name="T3" fmla="*/ 0 h 21600"/>
                <a:gd name="T4" fmla="*/ 18453 w 1845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3" h="21600" fill="none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</a:path>
                <a:path w="18453" h="21600" stroke="0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  <a:lnTo>
                    <a:pt x="18453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78" name="WordArt 22">
              <a:extLst>
                <a:ext uri="{FF2B5EF4-FFF2-40B4-BE49-F238E27FC236}">
                  <a16:creationId xmlns:a16="http://schemas.microsoft.com/office/drawing/2014/main" id="{E10C622F-53C8-614B-8257-3D4233D55BB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54" y="1049"/>
              <a:ext cx="144" cy="3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12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079" name="WordArt 23">
              <a:extLst>
                <a:ext uri="{FF2B5EF4-FFF2-40B4-BE49-F238E27FC236}">
                  <a16:creationId xmlns:a16="http://schemas.microsoft.com/office/drawing/2014/main" id="{8622B935-E178-2845-9CC1-134CD55FDFB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307" y="1225"/>
              <a:ext cx="122" cy="17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1200" b="0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080" name="Oval 24">
              <a:extLst>
                <a:ext uri="{FF2B5EF4-FFF2-40B4-BE49-F238E27FC236}">
                  <a16:creationId xmlns:a16="http://schemas.microsoft.com/office/drawing/2014/main" id="{31C5FAE2-F105-444B-811F-B50C15A89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" y="1453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3081" name="Group 25">
            <a:extLst>
              <a:ext uri="{FF2B5EF4-FFF2-40B4-BE49-F238E27FC236}">
                <a16:creationId xmlns:a16="http://schemas.microsoft.com/office/drawing/2014/main" id="{A7055931-C275-9B42-87F3-A9AEA4CDDF7B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693738"/>
            <a:ext cx="3457575" cy="422275"/>
            <a:chOff x="264" y="437"/>
            <a:chExt cx="2178" cy="266"/>
          </a:xfrm>
        </p:grpSpPr>
        <p:sp>
          <p:nvSpPr>
            <p:cNvPr id="173082" name="WordArt 26">
              <a:extLst>
                <a:ext uri="{FF2B5EF4-FFF2-40B4-BE49-F238E27FC236}">
                  <a16:creationId xmlns:a16="http://schemas.microsoft.com/office/drawing/2014/main" id="{6FD0B2C7-FDF4-D44A-9A20-CA289D30BFC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4" y="437"/>
              <a:ext cx="1037" cy="2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线偏振光</a:t>
              </a:r>
            </a:p>
          </p:txBody>
        </p:sp>
        <p:sp>
          <p:nvSpPr>
            <p:cNvPr id="173083" name="WordArt 27">
              <a:extLst>
                <a:ext uri="{FF2B5EF4-FFF2-40B4-BE49-F238E27FC236}">
                  <a16:creationId xmlns:a16="http://schemas.microsoft.com/office/drawing/2014/main" id="{53FD8426-93E7-D149-929C-8C7010D6A67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45" y="478"/>
              <a:ext cx="897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布儒斯特角</a:t>
              </a:r>
            </a:p>
          </p:txBody>
        </p:sp>
      </p:grpSp>
      <p:grpSp>
        <p:nvGrpSpPr>
          <p:cNvPr id="173084" name="Group 28">
            <a:extLst>
              <a:ext uri="{FF2B5EF4-FFF2-40B4-BE49-F238E27FC236}">
                <a16:creationId xmlns:a16="http://schemas.microsoft.com/office/drawing/2014/main" id="{9E3AEA3A-730F-424B-A9F4-3D6B4E9A2762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1225550"/>
            <a:ext cx="3140075" cy="4930775"/>
            <a:chOff x="2793" y="772"/>
            <a:chExt cx="1978" cy="3106"/>
          </a:xfrm>
        </p:grpSpPr>
        <p:sp>
          <p:nvSpPr>
            <p:cNvPr id="173085" name="Oval 29">
              <a:extLst>
                <a:ext uri="{FF2B5EF4-FFF2-40B4-BE49-F238E27FC236}">
                  <a16:creationId xmlns:a16="http://schemas.microsoft.com/office/drawing/2014/main" id="{6177F63B-9CA7-5E46-B2D7-865A60F5E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1726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86" name="Line 30">
              <a:extLst>
                <a:ext uri="{FF2B5EF4-FFF2-40B4-BE49-F238E27FC236}">
                  <a16:creationId xmlns:a16="http://schemas.microsoft.com/office/drawing/2014/main" id="{4CBF5237-F666-C147-B17C-2FD6C387A9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3" y="1119"/>
              <a:ext cx="1576" cy="103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87" name="Oval 31">
              <a:extLst>
                <a:ext uri="{FF2B5EF4-FFF2-40B4-BE49-F238E27FC236}">
                  <a16:creationId xmlns:a16="http://schemas.microsoft.com/office/drawing/2014/main" id="{CDED88C7-2ABE-4945-82AF-EE7C2D11C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" y="1561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88" name="Line 32">
              <a:extLst>
                <a:ext uri="{FF2B5EF4-FFF2-40B4-BE49-F238E27FC236}">
                  <a16:creationId xmlns:a16="http://schemas.microsoft.com/office/drawing/2014/main" id="{253F460B-0EF3-6642-960F-E32A8DEAD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3" y="2163"/>
              <a:ext cx="913" cy="146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89" name="Oval 33">
              <a:extLst>
                <a:ext uri="{FF2B5EF4-FFF2-40B4-BE49-F238E27FC236}">
                  <a16:creationId xmlns:a16="http://schemas.microsoft.com/office/drawing/2014/main" id="{DCE57D85-AA71-224A-93D8-107AEF8C7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583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90" name="Rectangle 34">
              <a:extLst>
                <a:ext uri="{FF2B5EF4-FFF2-40B4-BE49-F238E27FC236}">
                  <a16:creationId xmlns:a16="http://schemas.microsoft.com/office/drawing/2014/main" id="{A580D8A7-CF28-5649-8A58-32059AE95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" y="772"/>
              <a:ext cx="326" cy="3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91" name="Rectangle 35">
              <a:extLst>
                <a:ext uri="{FF2B5EF4-FFF2-40B4-BE49-F238E27FC236}">
                  <a16:creationId xmlns:a16="http://schemas.microsoft.com/office/drawing/2014/main" id="{ECA1226B-93C0-0A42-8809-6D70E02D8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3520"/>
              <a:ext cx="326" cy="3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92" name="Oval 36">
              <a:extLst>
                <a:ext uri="{FF2B5EF4-FFF2-40B4-BE49-F238E27FC236}">
                  <a16:creationId xmlns:a16="http://schemas.microsoft.com/office/drawing/2014/main" id="{930F23A8-EA2B-4444-9013-D013DD9D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" y="1387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093" name="Oval 37">
              <a:extLst>
                <a:ext uri="{FF2B5EF4-FFF2-40B4-BE49-F238E27FC236}">
                  <a16:creationId xmlns:a16="http://schemas.microsoft.com/office/drawing/2014/main" id="{FD925400-EEAF-9C47-B3C9-14354C7A0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2844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7" name="Rectangle 37">
            <a:extLst>
              <a:ext uri="{FF2B5EF4-FFF2-40B4-BE49-F238E27FC236}">
                <a16:creationId xmlns:a16="http://schemas.microsoft.com/office/drawing/2014/main" id="{A4CD5D00-6B01-3B4C-9405-67467B2520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192088"/>
          </a:xfrm>
        </p:spPr>
        <p:txBody>
          <a:bodyPr/>
          <a:lstStyle/>
          <a:p>
            <a:r>
              <a:rPr lang="zh-CN" altLang="en-US" sz="700">
                <a:solidFill>
                  <a:schemeClr val="bg1"/>
                </a:solidFill>
              </a:rPr>
              <a:t>续</a:t>
            </a:r>
          </a:p>
        </p:txBody>
      </p:sp>
      <p:sp>
        <p:nvSpPr>
          <p:cNvPr id="174085" name="Line 5">
            <a:extLst>
              <a:ext uri="{FF2B5EF4-FFF2-40B4-BE49-F238E27FC236}">
                <a16:creationId xmlns:a16="http://schemas.microsoft.com/office/drawing/2014/main" id="{E7319A7E-2FA6-A346-91C3-350DE68D4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3225" y="3433763"/>
            <a:ext cx="5692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086" name="Line 6">
            <a:extLst>
              <a:ext uri="{FF2B5EF4-FFF2-40B4-BE49-F238E27FC236}">
                <a16:creationId xmlns:a16="http://schemas.microsoft.com/office/drawing/2014/main" id="{7A014AE8-3B49-C046-A6D3-A50921DE87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3888" y="776288"/>
            <a:ext cx="17462" cy="536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4087" name="Group 7">
            <a:extLst>
              <a:ext uri="{FF2B5EF4-FFF2-40B4-BE49-F238E27FC236}">
                <a16:creationId xmlns:a16="http://schemas.microsoft.com/office/drawing/2014/main" id="{73BF0499-D4A2-4C4B-85C1-88BF31B8AB54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693738"/>
            <a:ext cx="3405188" cy="422275"/>
            <a:chOff x="264" y="437"/>
            <a:chExt cx="2145" cy="266"/>
          </a:xfrm>
        </p:grpSpPr>
        <p:sp>
          <p:nvSpPr>
            <p:cNvPr id="174088" name="WordArt 8">
              <a:extLst>
                <a:ext uri="{FF2B5EF4-FFF2-40B4-BE49-F238E27FC236}">
                  <a16:creationId xmlns:a16="http://schemas.microsoft.com/office/drawing/2014/main" id="{4B42F0D7-FE0A-B245-B18A-4384DD1BFEF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4" y="437"/>
              <a:ext cx="1037" cy="2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线偏振光</a:t>
              </a:r>
            </a:p>
          </p:txBody>
        </p:sp>
        <p:sp>
          <p:nvSpPr>
            <p:cNvPr id="174089" name="WordArt 9">
              <a:extLst>
                <a:ext uri="{FF2B5EF4-FFF2-40B4-BE49-F238E27FC236}">
                  <a16:creationId xmlns:a16="http://schemas.microsoft.com/office/drawing/2014/main" id="{7C6AB94F-3F5B-A548-9E33-ED23EBC5B2E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21" y="500"/>
              <a:ext cx="788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一般角</a:t>
              </a:r>
            </a:p>
          </p:txBody>
        </p:sp>
      </p:grpSp>
      <p:grpSp>
        <p:nvGrpSpPr>
          <p:cNvPr id="174090" name="Group 10">
            <a:extLst>
              <a:ext uri="{FF2B5EF4-FFF2-40B4-BE49-F238E27FC236}">
                <a16:creationId xmlns:a16="http://schemas.microsoft.com/office/drawing/2014/main" id="{154C5B52-8FF0-FC40-AF71-34FDD2244DBA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1281113"/>
            <a:ext cx="4052888" cy="4803775"/>
            <a:chOff x="2770" y="807"/>
            <a:chExt cx="2553" cy="3026"/>
          </a:xfrm>
        </p:grpSpPr>
        <p:sp>
          <p:nvSpPr>
            <p:cNvPr id="174091" name="Line 11">
              <a:extLst>
                <a:ext uri="{FF2B5EF4-FFF2-40B4-BE49-F238E27FC236}">
                  <a16:creationId xmlns:a16="http://schemas.microsoft.com/office/drawing/2014/main" id="{ED1F445C-FD93-6040-AD47-5500DD010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" y="2145"/>
              <a:ext cx="530" cy="1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092" name="Line 12">
              <a:extLst>
                <a:ext uri="{FF2B5EF4-FFF2-40B4-BE49-F238E27FC236}">
                  <a16:creationId xmlns:a16="http://schemas.microsoft.com/office/drawing/2014/main" id="{E3EDCC9B-3622-1F4B-A59C-9735C0221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0" y="1129"/>
              <a:ext cx="1587" cy="104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093" name="WordArt 13">
              <a:extLst>
                <a:ext uri="{FF2B5EF4-FFF2-40B4-BE49-F238E27FC236}">
                  <a16:creationId xmlns:a16="http://schemas.microsoft.com/office/drawing/2014/main" id="{697224F2-2A4A-8D4F-9D02-1AFAB716C4F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76" y="807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4094" name="WordArt 14">
              <a:extLst>
                <a:ext uri="{FF2B5EF4-FFF2-40B4-BE49-F238E27FC236}">
                  <a16:creationId xmlns:a16="http://schemas.microsoft.com/office/drawing/2014/main" id="{7F69712E-03A4-B74E-8242-0006839722A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2" y="3545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4095" name="WordArt 15">
              <a:extLst>
                <a:ext uri="{FF2B5EF4-FFF2-40B4-BE49-F238E27FC236}">
                  <a16:creationId xmlns:a16="http://schemas.microsoft.com/office/drawing/2014/main" id="{2CCD5B39-F63B-EF41-9FF5-1441DA9CC25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345" y="2082"/>
              <a:ext cx="1712" cy="2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偏振态</a:t>
              </a:r>
            </a:p>
          </p:txBody>
        </p:sp>
      </p:grpSp>
      <p:grpSp>
        <p:nvGrpSpPr>
          <p:cNvPr id="174096" name="Group 16">
            <a:extLst>
              <a:ext uri="{FF2B5EF4-FFF2-40B4-BE49-F238E27FC236}">
                <a16:creationId xmlns:a16="http://schemas.microsoft.com/office/drawing/2014/main" id="{6B2B4597-0E67-474B-90CF-95D271796A7F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1519238"/>
            <a:ext cx="2851150" cy="1914525"/>
            <a:chOff x="1022" y="957"/>
            <a:chExt cx="1796" cy="1206"/>
          </a:xfrm>
        </p:grpSpPr>
        <p:sp>
          <p:nvSpPr>
            <p:cNvPr id="174097" name="Line 17">
              <a:extLst>
                <a:ext uri="{FF2B5EF4-FFF2-40B4-BE49-F238E27FC236}">
                  <a16:creationId xmlns:a16="http://schemas.microsoft.com/office/drawing/2014/main" id="{1A83E2D3-0628-ED42-9322-0C9093EFF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989"/>
              <a:ext cx="1782" cy="11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098" name="Line 18">
              <a:extLst>
                <a:ext uri="{FF2B5EF4-FFF2-40B4-BE49-F238E27FC236}">
                  <a16:creationId xmlns:a16="http://schemas.microsoft.com/office/drawing/2014/main" id="{5C46DAC7-BE6C-7046-99E4-E3E83B6C6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663"/>
              <a:ext cx="272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099" name="Line 19">
              <a:extLst>
                <a:ext uri="{FF2B5EF4-FFF2-40B4-BE49-F238E27FC236}">
                  <a16:creationId xmlns:a16="http://schemas.microsoft.com/office/drawing/2014/main" id="{FDB538C0-0294-C049-8834-72557DE59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" y="957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00" name="Line 20">
              <a:extLst>
                <a:ext uri="{FF2B5EF4-FFF2-40B4-BE49-F238E27FC236}">
                  <a16:creationId xmlns:a16="http://schemas.microsoft.com/office/drawing/2014/main" id="{579A708F-9327-1443-8080-E44B559B25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1" y="1141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01" name="Arc 21">
              <a:extLst>
                <a:ext uri="{FF2B5EF4-FFF2-40B4-BE49-F238E27FC236}">
                  <a16:creationId xmlns:a16="http://schemas.microsoft.com/office/drawing/2014/main" id="{010EFC0C-6655-CA40-B256-F346EDF92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68"/>
              <a:ext cx="492" cy="576"/>
            </a:xfrm>
            <a:custGeom>
              <a:avLst/>
              <a:gdLst>
                <a:gd name="G0" fmla="+- 18453 0 0"/>
                <a:gd name="G1" fmla="+- 21600 0 0"/>
                <a:gd name="G2" fmla="+- 21600 0 0"/>
                <a:gd name="T0" fmla="*/ 0 w 18453"/>
                <a:gd name="T1" fmla="*/ 10373 h 21600"/>
                <a:gd name="T2" fmla="*/ 18453 w 18453"/>
                <a:gd name="T3" fmla="*/ 0 h 21600"/>
                <a:gd name="T4" fmla="*/ 18453 w 1845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3" h="21600" fill="none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</a:path>
                <a:path w="18453" h="21600" stroke="0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  <a:lnTo>
                    <a:pt x="18453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02" name="WordArt 22">
              <a:extLst>
                <a:ext uri="{FF2B5EF4-FFF2-40B4-BE49-F238E27FC236}">
                  <a16:creationId xmlns:a16="http://schemas.microsoft.com/office/drawing/2014/main" id="{CCCE92AB-CEF1-2C4D-8E28-85511832BDD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74" y="1147"/>
              <a:ext cx="144" cy="3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12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103" name="Line 23">
              <a:extLst>
                <a:ext uri="{FF2B5EF4-FFF2-40B4-BE49-F238E27FC236}">
                  <a16:creationId xmlns:a16="http://schemas.microsoft.com/office/drawing/2014/main" id="{48A279AE-3B09-2E47-9564-EE76830C5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" y="1335"/>
              <a:ext cx="184" cy="2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4106" name="Group 26">
            <a:extLst>
              <a:ext uri="{FF2B5EF4-FFF2-40B4-BE49-F238E27FC236}">
                <a16:creationId xmlns:a16="http://schemas.microsoft.com/office/drawing/2014/main" id="{34758867-CCF4-7B4B-B43F-9E255E57D23B}"/>
              </a:ext>
            </a:extLst>
          </p:cNvPr>
          <p:cNvGrpSpPr>
            <a:grpSpLocks/>
          </p:cNvGrpSpPr>
          <p:nvPr/>
        </p:nvGrpSpPr>
        <p:grpSpPr bwMode="auto">
          <a:xfrm>
            <a:off x="4416425" y="1047750"/>
            <a:ext cx="3416300" cy="5316538"/>
            <a:chOff x="2782" y="660"/>
            <a:chExt cx="2152" cy="3349"/>
          </a:xfrm>
        </p:grpSpPr>
        <p:grpSp>
          <p:nvGrpSpPr>
            <p:cNvPr id="174107" name="Group 27">
              <a:extLst>
                <a:ext uri="{FF2B5EF4-FFF2-40B4-BE49-F238E27FC236}">
                  <a16:creationId xmlns:a16="http://schemas.microsoft.com/office/drawing/2014/main" id="{95AA1ECF-D45B-3D4B-A978-1AB073632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2" y="1072"/>
              <a:ext cx="1664" cy="2676"/>
              <a:chOff x="2782" y="1072"/>
              <a:chExt cx="1664" cy="2676"/>
            </a:xfrm>
          </p:grpSpPr>
          <p:sp>
            <p:nvSpPr>
              <p:cNvPr id="174108" name="Line 28">
                <a:extLst>
                  <a:ext uri="{FF2B5EF4-FFF2-40B4-BE49-F238E27FC236}">
                    <a16:creationId xmlns:a16="http://schemas.microsoft.com/office/drawing/2014/main" id="{AD3FA4E7-0F33-8D47-8EB1-66B1585CA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8" y="1072"/>
                <a:ext cx="1658" cy="107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09" name="Line 29">
                <a:extLst>
                  <a:ext uri="{FF2B5EF4-FFF2-40B4-BE49-F238E27FC236}">
                    <a16:creationId xmlns:a16="http://schemas.microsoft.com/office/drawing/2014/main" id="{5DBA20B5-98AE-314F-86AC-FC40C3715C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11" y="1684"/>
                <a:ext cx="168" cy="26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10" name="Line 30">
                <a:extLst>
                  <a:ext uri="{FF2B5EF4-FFF2-40B4-BE49-F238E27FC236}">
                    <a16:creationId xmlns:a16="http://schemas.microsoft.com/office/drawing/2014/main" id="{BFB514AD-D92A-774E-BE8A-4F1790B88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42" y="1481"/>
                <a:ext cx="150" cy="24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11" name="Line 31">
                <a:extLst>
                  <a:ext uri="{FF2B5EF4-FFF2-40B4-BE49-F238E27FC236}">
                    <a16:creationId xmlns:a16="http://schemas.microsoft.com/office/drawing/2014/main" id="{26A83823-5D74-1848-816E-A31BE48DF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46" y="2674"/>
                <a:ext cx="274" cy="9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12" name="Line 32">
                <a:extLst>
                  <a:ext uri="{FF2B5EF4-FFF2-40B4-BE49-F238E27FC236}">
                    <a16:creationId xmlns:a16="http://schemas.microsoft.com/office/drawing/2014/main" id="{B1D27F0A-6FE4-F942-8222-835C0A454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6" y="2932"/>
                <a:ext cx="274" cy="9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13" name="Line 33">
                <a:extLst>
                  <a:ext uri="{FF2B5EF4-FFF2-40B4-BE49-F238E27FC236}">
                    <a16:creationId xmlns:a16="http://schemas.microsoft.com/office/drawing/2014/main" id="{68F4A39F-4940-7B4C-8087-84B8C54B7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0" y="3202"/>
                <a:ext cx="274" cy="9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14" name="Line 34">
                <a:extLst>
                  <a:ext uri="{FF2B5EF4-FFF2-40B4-BE49-F238E27FC236}">
                    <a16:creationId xmlns:a16="http://schemas.microsoft.com/office/drawing/2014/main" id="{F0411D3C-64B8-1948-B404-1A0E06DC5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2" y="2151"/>
                <a:ext cx="554" cy="15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4115" name="Rectangle 35">
              <a:extLst>
                <a:ext uri="{FF2B5EF4-FFF2-40B4-BE49-F238E27FC236}">
                  <a16:creationId xmlns:a16="http://schemas.microsoft.com/office/drawing/2014/main" id="{CCE98DD3-2129-4346-957F-D83B5F946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3" y="3390"/>
              <a:ext cx="555" cy="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16" name="Rectangle 36">
              <a:extLst>
                <a:ext uri="{FF2B5EF4-FFF2-40B4-BE49-F238E27FC236}">
                  <a16:creationId xmlns:a16="http://schemas.microsoft.com/office/drawing/2014/main" id="{C56CC4D4-3066-B14F-9C5F-71612915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660"/>
              <a:ext cx="458" cy="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13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40" name="Rectangle 36">
            <a:extLst>
              <a:ext uri="{FF2B5EF4-FFF2-40B4-BE49-F238E27FC236}">
                <a16:creationId xmlns:a16="http://schemas.microsoft.com/office/drawing/2014/main" id="{F1C2ED58-51C0-FA43-BADB-5969664D31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192088"/>
          </a:xfrm>
        </p:spPr>
        <p:txBody>
          <a:bodyPr/>
          <a:lstStyle/>
          <a:p>
            <a:r>
              <a:rPr lang="zh-CN" altLang="en-US" sz="700">
                <a:solidFill>
                  <a:schemeClr val="bg1"/>
                </a:solidFill>
              </a:rPr>
              <a:t>续</a:t>
            </a:r>
          </a:p>
        </p:txBody>
      </p:sp>
      <p:sp>
        <p:nvSpPr>
          <p:cNvPr id="175109" name="Line 5">
            <a:extLst>
              <a:ext uri="{FF2B5EF4-FFF2-40B4-BE49-F238E27FC236}">
                <a16:creationId xmlns:a16="http://schemas.microsoft.com/office/drawing/2014/main" id="{DD22D811-9669-4A42-A610-3F22220FE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3225" y="3433763"/>
            <a:ext cx="5692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110" name="Line 6">
            <a:extLst>
              <a:ext uri="{FF2B5EF4-FFF2-40B4-BE49-F238E27FC236}">
                <a16:creationId xmlns:a16="http://schemas.microsoft.com/office/drawing/2014/main" id="{3E55C80F-663B-064E-B3B1-80568B3D6F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3888" y="776288"/>
            <a:ext cx="17462" cy="536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5111" name="Group 7">
            <a:extLst>
              <a:ext uri="{FF2B5EF4-FFF2-40B4-BE49-F238E27FC236}">
                <a16:creationId xmlns:a16="http://schemas.microsoft.com/office/drawing/2014/main" id="{86E3A5F6-D2E8-D44E-866F-908AD61EF298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693738"/>
            <a:ext cx="3405188" cy="422275"/>
            <a:chOff x="264" y="437"/>
            <a:chExt cx="2145" cy="266"/>
          </a:xfrm>
        </p:grpSpPr>
        <p:sp>
          <p:nvSpPr>
            <p:cNvPr id="175112" name="WordArt 8">
              <a:extLst>
                <a:ext uri="{FF2B5EF4-FFF2-40B4-BE49-F238E27FC236}">
                  <a16:creationId xmlns:a16="http://schemas.microsoft.com/office/drawing/2014/main" id="{E7643BFA-BC5B-3A42-BEAC-F15BEDF36C1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4" y="437"/>
              <a:ext cx="1037" cy="2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线偏振光</a:t>
              </a:r>
            </a:p>
          </p:txBody>
        </p:sp>
        <p:sp>
          <p:nvSpPr>
            <p:cNvPr id="175113" name="WordArt 9">
              <a:extLst>
                <a:ext uri="{FF2B5EF4-FFF2-40B4-BE49-F238E27FC236}">
                  <a16:creationId xmlns:a16="http://schemas.microsoft.com/office/drawing/2014/main" id="{E7C1E2EF-C53F-8443-891D-2175CFCFAA4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21" y="500"/>
              <a:ext cx="788" cy="17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一般角</a:t>
              </a:r>
            </a:p>
          </p:txBody>
        </p:sp>
      </p:grpSp>
      <p:grpSp>
        <p:nvGrpSpPr>
          <p:cNvPr id="175114" name="Group 10">
            <a:extLst>
              <a:ext uri="{FF2B5EF4-FFF2-40B4-BE49-F238E27FC236}">
                <a16:creationId xmlns:a16="http://schemas.microsoft.com/office/drawing/2014/main" id="{EB3DE306-7B84-9640-95AA-AA45CC37E5C1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1281113"/>
            <a:ext cx="4052888" cy="4803775"/>
            <a:chOff x="2770" y="807"/>
            <a:chExt cx="2553" cy="3026"/>
          </a:xfrm>
        </p:grpSpPr>
        <p:sp>
          <p:nvSpPr>
            <p:cNvPr id="175115" name="Line 11">
              <a:extLst>
                <a:ext uri="{FF2B5EF4-FFF2-40B4-BE49-F238E27FC236}">
                  <a16:creationId xmlns:a16="http://schemas.microsoft.com/office/drawing/2014/main" id="{AF356983-3A93-8F41-A913-A87D5780E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" y="2145"/>
              <a:ext cx="530" cy="1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16" name="Line 12">
              <a:extLst>
                <a:ext uri="{FF2B5EF4-FFF2-40B4-BE49-F238E27FC236}">
                  <a16:creationId xmlns:a16="http://schemas.microsoft.com/office/drawing/2014/main" id="{89EC4612-BC1A-D940-B47E-488F2F55B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0" y="1129"/>
              <a:ext cx="1587" cy="104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17" name="WordArt 13">
              <a:extLst>
                <a:ext uri="{FF2B5EF4-FFF2-40B4-BE49-F238E27FC236}">
                  <a16:creationId xmlns:a16="http://schemas.microsoft.com/office/drawing/2014/main" id="{8F85D600-5367-8944-9E76-AA9DF68E0D5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76" y="807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5118" name="WordArt 14">
              <a:extLst>
                <a:ext uri="{FF2B5EF4-FFF2-40B4-BE49-F238E27FC236}">
                  <a16:creationId xmlns:a16="http://schemas.microsoft.com/office/drawing/2014/main" id="{1636FF59-A12B-E849-B460-AE5C89E33BE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2" y="3545"/>
              <a:ext cx="255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sp>
          <p:nvSpPr>
            <p:cNvPr id="175119" name="WordArt 15">
              <a:extLst>
                <a:ext uri="{FF2B5EF4-FFF2-40B4-BE49-F238E27FC236}">
                  <a16:creationId xmlns:a16="http://schemas.microsoft.com/office/drawing/2014/main" id="{0B10C496-34E6-2446-8534-97E5BE698E1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345" y="2082"/>
              <a:ext cx="1712" cy="2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偏振态</a:t>
              </a:r>
            </a:p>
          </p:txBody>
        </p:sp>
      </p:grpSp>
      <p:grpSp>
        <p:nvGrpSpPr>
          <p:cNvPr id="175122" name="Group 18">
            <a:extLst>
              <a:ext uri="{FF2B5EF4-FFF2-40B4-BE49-F238E27FC236}">
                <a16:creationId xmlns:a16="http://schemas.microsoft.com/office/drawing/2014/main" id="{17B3CE24-A05A-0C48-BCB5-081330C7A62B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1570038"/>
            <a:ext cx="2851150" cy="1863725"/>
            <a:chOff x="1022" y="989"/>
            <a:chExt cx="1796" cy="1174"/>
          </a:xfrm>
        </p:grpSpPr>
        <p:sp>
          <p:nvSpPr>
            <p:cNvPr id="175123" name="Line 19">
              <a:extLst>
                <a:ext uri="{FF2B5EF4-FFF2-40B4-BE49-F238E27FC236}">
                  <a16:creationId xmlns:a16="http://schemas.microsoft.com/office/drawing/2014/main" id="{673B69C1-8930-1646-86F6-E99FA16EC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989"/>
              <a:ext cx="1782" cy="11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24" name="Line 20">
              <a:extLst>
                <a:ext uri="{FF2B5EF4-FFF2-40B4-BE49-F238E27FC236}">
                  <a16:creationId xmlns:a16="http://schemas.microsoft.com/office/drawing/2014/main" id="{1AFB50E5-9FE0-E04D-8C97-DCD37C283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663"/>
              <a:ext cx="272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25" name="Arc 21">
              <a:extLst>
                <a:ext uri="{FF2B5EF4-FFF2-40B4-BE49-F238E27FC236}">
                  <a16:creationId xmlns:a16="http://schemas.microsoft.com/office/drawing/2014/main" id="{DB97424C-5440-2244-A947-2252D6D1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68"/>
              <a:ext cx="492" cy="576"/>
            </a:xfrm>
            <a:custGeom>
              <a:avLst/>
              <a:gdLst>
                <a:gd name="G0" fmla="+- 18453 0 0"/>
                <a:gd name="G1" fmla="+- 21600 0 0"/>
                <a:gd name="G2" fmla="+- 21600 0 0"/>
                <a:gd name="T0" fmla="*/ 0 w 18453"/>
                <a:gd name="T1" fmla="*/ 10373 h 21600"/>
                <a:gd name="T2" fmla="*/ 18453 w 18453"/>
                <a:gd name="T3" fmla="*/ 0 h 21600"/>
                <a:gd name="T4" fmla="*/ 18453 w 1845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3" h="21600" fill="none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</a:path>
                <a:path w="18453" h="21600" stroke="0" extrusionOk="0">
                  <a:moveTo>
                    <a:pt x="-1" y="10372"/>
                  </a:moveTo>
                  <a:cubicBezTo>
                    <a:pt x="3918" y="3931"/>
                    <a:pt x="10913" y="0"/>
                    <a:pt x="18453" y="0"/>
                  </a:cubicBezTo>
                  <a:lnTo>
                    <a:pt x="18453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26" name="WordArt 22">
              <a:extLst>
                <a:ext uri="{FF2B5EF4-FFF2-40B4-BE49-F238E27FC236}">
                  <a16:creationId xmlns:a16="http://schemas.microsoft.com/office/drawing/2014/main" id="{585D7D3D-7EBB-7045-8E84-B7C1366A6E7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74" y="1147"/>
              <a:ext cx="144" cy="3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1" lang="zh-CN" altLang="en-US" sz="12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127" name="Oval 23">
              <a:extLst>
                <a:ext uri="{FF2B5EF4-FFF2-40B4-BE49-F238E27FC236}">
                  <a16:creationId xmlns:a16="http://schemas.microsoft.com/office/drawing/2014/main" id="{D6FD6163-02F8-E04F-9B30-520EE1F7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" y="1044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28" name="Oval 24">
              <a:extLst>
                <a:ext uri="{FF2B5EF4-FFF2-40B4-BE49-F238E27FC236}">
                  <a16:creationId xmlns:a16="http://schemas.microsoft.com/office/drawing/2014/main" id="{586D68DB-1F83-914D-B0B9-0302674A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1237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29" name="Oval 25">
              <a:extLst>
                <a:ext uri="{FF2B5EF4-FFF2-40B4-BE49-F238E27FC236}">
                  <a16:creationId xmlns:a16="http://schemas.microsoft.com/office/drawing/2014/main" id="{F1869ED9-7052-FC49-A55C-5EBB2732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1442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5130" name="Group 26">
            <a:extLst>
              <a:ext uri="{FF2B5EF4-FFF2-40B4-BE49-F238E27FC236}">
                <a16:creationId xmlns:a16="http://schemas.microsoft.com/office/drawing/2014/main" id="{345F148D-B7F2-4541-986F-A911864EAFCC}"/>
              </a:ext>
            </a:extLst>
          </p:cNvPr>
          <p:cNvGrpSpPr>
            <a:grpSpLocks/>
          </p:cNvGrpSpPr>
          <p:nvPr/>
        </p:nvGrpSpPr>
        <p:grpSpPr bwMode="auto">
          <a:xfrm>
            <a:off x="4416425" y="1185863"/>
            <a:ext cx="3381375" cy="5211762"/>
            <a:chOff x="2782" y="747"/>
            <a:chExt cx="2130" cy="3283"/>
          </a:xfrm>
        </p:grpSpPr>
        <p:sp>
          <p:nvSpPr>
            <p:cNvPr id="175131" name="Line 27">
              <a:extLst>
                <a:ext uri="{FF2B5EF4-FFF2-40B4-BE49-F238E27FC236}">
                  <a16:creationId xmlns:a16="http://schemas.microsoft.com/office/drawing/2014/main" id="{61689359-A174-7443-B789-040EAA85D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8" y="1072"/>
              <a:ext cx="1658" cy="107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2" name="Line 28">
              <a:extLst>
                <a:ext uri="{FF2B5EF4-FFF2-40B4-BE49-F238E27FC236}">
                  <a16:creationId xmlns:a16="http://schemas.microsoft.com/office/drawing/2014/main" id="{592E4AA9-84A9-9C4F-95B1-EDD027124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2" y="2151"/>
              <a:ext cx="554" cy="159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3" name="Rectangle 29">
              <a:extLst>
                <a:ext uri="{FF2B5EF4-FFF2-40B4-BE49-F238E27FC236}">
                  <a16:creationId xmlns:a16="http://schemas.microsoft.com/office/drawing/2014/main" id="{003A0C58-9561-3648-A3FB-9AC40436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" y="3411"/>
              <a:ext cx="555" cy="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4" name="Rectangle 30">
              <a:extLst>
                <a:ext uri="{FF2B5EF4-FFF2-40B4-BE49-F238E27FC236}">
                  <a16:creationId xmlns:a16="http://schemas.microsoft.com/office/drawing/2014/main" id="{3D0F3931-A4C0-5E43-8AE3-B1150360B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747"/>
              <a:ext cx="458" cy="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5" name="Oval 31">
              <a:extLst>
                <a:ext uri="{FF2B5EF4-FFF2-40B4-BE49-F238E27FC236}">
                  <a16:creationId xmlns:a16="http://schemas.microsoft.com/office/drawing/2014/main" id="{5EAD8545-0692-B54C-A426-46DA5B020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4" y="1878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6" name="Oval 32">
              <a:extLst>
                <a:ext uri="{FF2B5EF4-FFF2-40B4-BE49-F238E27FC236}">
                  <a16:creationId xmlns:a16="http://schemas.microsoft.com/office/drawing/2014/main" id="{251083FB-5D94-6D41-B336-C28CC886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670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7" name="Oval 33">
              <a:extLst>
                <a:ext uri="{FF2B5EF4-FFF2-40B4-BE49-F238E27FC236}">
                  <a16:creationId xmlns:a16="http://schemas.microsoft.com/office/drawing/2014/main" id="{2897C3CF-71CB-6041-AF87-1219DE43D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1462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8" name="Oval 34">
              <a:extLst>
                <a:ext uri="{FF2B5EF4-FFF2-40B4-BE49-F238E27FC236}">
                  <a16:creationId xmlns:a16="http://schemas.microsoft.com/office/drawing/2014/main" id="{C335B07C-3738-384C-BD9F-6BCDD48D0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605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139" name="Oval 35">
              <a:extLst>
                <a:ext uri="{FF2B5EF4-FFF2-40B4-BE49-F238E27FC236}">
                  <a16:creationId xmlns:a16="http://schemas.microsoft.com/office/drawing/2014/main" id="{32B7B534-8A25-D44F-8FBA-5719CDF10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993"/>
              <a:ext cx="109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77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2">
            <a:extLst>
              <a:ext uri="{FF2B5EF4-FFF2-40B4-BE49-F238E27FC236}">
                <a16:creationId xmlns:a16="http://schemas.microsoft.com/office/drawing/2014/main" id="{87504CE7-2154-2243-95A3-4EFE97FF8745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418804"/>
            <a:ext cx="8001000" cy="2743200"/>
            <a:chOff x="384" y="1008"/>
            <a:chExt cx="5040" cy="1728"/>
          </a:xfrm>
        </p:grpSpPr>
        <p:grpSp>
          <p:nvGrpSpPr>
            <p:cNvPr id="89" name="Group 3">
              <a:extLst>
                <a:ext uri="{FF2B5EF4-FFF2-40B4-BE49-F238E27FC236}">
                  <a16:creationId xmlns:a16="http://schemas.microsoft.com/office/drawing/2014/main" id="{11337567-53FA-A54E-8DB8-BDD87FCA7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008"/>
              <a:ext cx="5040" cy="1728"/>
              <a:chOff x="384" y="1008"/>
              <a:chExt cx="5040" cy="1728"/>
            </a:xfrm>
          </p:grpSpPr>
          <p:sp>
            <p:nvSpPr>
              <p:cNvPr id="91" name="Rectangle 4">
                <a:extLst>
                  <a:ext uri="{FF2B5EF4-FFF2-40B4-BE49-F238E27FC236}">
                    <a16:creationId xmlns:a16="http://schemas.microsoft.com/office/drawing/2014/main" id="{9E86B611-634C-C54D-83D3-5172DF799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008"/>
                <a:ext cx="5040" cy="1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E4E08431-F137-D44C-9D26-A16138797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46"/>
                <a:ext cx="48" cy="384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3" name="Rectangle 6">
                <a:extLst>
                  <a:ext uri="{FF2B5EF4-FFF2-40B4-BE49-F238E27FC236}">
                    <a16:creationId xmlns:a16="http://schemas.microsoft.com/office/drawing/2014/main" id="{FA7B8D11-5AED-8240-B65F-2C01D3F4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926"/>
                <a:ext cx="48" cy="384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4" name="Line 7">
                <a:extLst>
                  <a:ext uri="{FF2B5EF4-FFF2-40B4-BE49-F238E27FC236}">
                    <a16:creationId xmlns:a16="http://schemas.microsoft.com/office/drawing/2014/main" id="{ABE41308-7EF9-6545-8ED0-EA7C5A5F0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8"/>
                <a:ext cx="3264" cy="0"/>
              </a:xfrm>
              <a:prstGeom prst="line">
                <a:avLst/>
              </a:prstGeom>
              <a:noFill/>
              <a:ln w="12700">
                <a:solidFill>
                  <a:srgbClr val="006699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5" name="Rectangle 8">
                <a:extLst>
                  <a:ext uri="{FF2B5EF4-FFF2-40B4-BE49-F238E27FC236}">
                    <a16:creationId xmlns:a16="http://schemas.microsoft.com/office/drawing/2014/main" id="{1EE474B2-72FF-A744-ADF0-0FDB42963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542"/>
                <a:ext cx="48" cy="6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6" name="Rectangle 9">
                <a:extLst>
                  <a:ext uri="{FF2B5EF4-FFF2-40B4-BE49-F238E27FC236}">
                    <a16:creationId xmlns:a16="http://schemas.microsoft.com/office/drawing/2014/main" id="{C0781E53-9819-594D-9206-E40E36A48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310"/>
                <a:ext cx="48" cy="336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7" name="Line 10">
                <a:extLst>
                  <a:ext uri="{FF2B5EF4-FFF2-40B4-BE49-F238E27FC236}">
                    <a16:creationId xmlns:a16="http://schemas.microsoft.com/office/drawing/2014/main" id="{A9E56A98-234F-824F-B268-018446DB7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68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8" name="Line 11">
                <a:extLst>
                  <a:ext uri="{FF2B5EF4-FFF2-40B4-BE49-F238E27FC236}">
                    <a16:creationId xmlns:a16="http://schemas.microsoft.com/office/drawing/2014/main" id="{8C50623E-E07E-E042-8127-A7BBF79CC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78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99" name="Line 12">
                <a:extLst>
                  <a:ext uri="{FF2B5EF4-FFF2-40B4-BE49-F238E27FC236}">
                    <a16:creationId xmlns:a16="http://schemas.microsoft.com/office/drawing/2014/main" id="{07D00BD3-F9A2-4844-A2E9-2C8A4F814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878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00" name="Line 13">
                <a:extLst>
                  <a:ext uri="{FF2B5EF4-FFF2-40B4-BE49-F238E27FC236}">
                    <a16:creationId xmlns:a16="http://schemas.microsoft.com/office/drawing/2014/main" id="{52A3BAE4-10F9-004D-9E48-86DC4FE53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97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01" name="Line 14">
                <a:extLst>
                  <a:ext uri="{FF2B5EF4-FFF2-40B4-BE49-F238E27FC236}">
                    <a16:creationId xmlns:a16="http://schemas.microsoft.com/office/drawing/2014/main" id="{FD0EBF8F-AF55-7D48-BBDF-B1876F22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2070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02" name="Rectangle 15" descr="浅色上对角线">
                <a:extLst>
                  <a:ext uri="{FF2B5EF4-FFF2-40B4-BE49-F238E27FC236}">
                    <a16:creationId xmlns:a16="http://schemas.microsoft.com/office/drawing/2014/main" id="{3595A73F-8F55-5B41-B7DA-4C05AF67B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158"/>
                <a:ext cx="48" cy="15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66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graphicFrame>
            <p:nvGraphicFramePr>
              <p:cNvPr id="103" name="Object 16">
                <a:extLst>
                  <a:ext uri="{FF2B5EF4-FFF2-40B4-BE49-F238E27FC236}">
                    <a16:creationId xmlns:a16="http://schemas.microsoft.com/office/drawing/2014/main" id="{3C5DF3A0-4406-544E-941A-B345123022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6" y="1110"/>
              <a:ext cx="237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29" name="公式" r:id="rId4" imgW="2197100" imgH="3657600" progId="Equation.3">
                      <p:embed/>
                    </p:oleObj>
                  </mc:Choice>
                  <mc:Fallback>
                    <p:oleObj name="公式" r:id="rId4" imgW="2197100" imgH="3657600" progId="Equation.3">
                      <p:embed/>
                      <p:pic>
                        <p:nvPicPr>
                          <p:cNvPr id="264208" name="Object 16">
                            <a:extLst>
                              <a:ext uri="{FF2B5EF4-FFF2-40B4-BE49-F238E27FC236}">
                                <a16:creationId xmlns:a16="http://schemas.microsoft.com/office/drawing/2014/main" id="{BEC1727B-7941-0646-B326-DA06BED9F74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1110"/>
                            <a:ext cx="237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Object 17">
                <a:extLst>
                  <a:ext uri="{FF2B5EF4-FFF2-40B4-BE49-F238E27FC236}">
                    <a16:creationId xmlns:a16="http://schemas.microsoft.com/office/drawing/2014/main" id="{7BA43FA5-3741-B643-B998-D567B9ABCC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6" y="2262"/>
              <a:ext cx="267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30" name="公式" r:id="rId6" imgW="2489200" imgH="3657600" progId="Equation.3">
                      <p:embed/>
                    </p:oleObj>
                  </mc:Choice>
                  <mc:Fallback>
                    <p:oleObj name="公式" r:id="rId6" imgW="2489200" imgH="3657600" progId="Equation.3">
                      <p:embed/>
                      <p:pic>
                        <p:nvPicPr>
                          <p:cNvPr id="264209" name="Object 17">
                            <a:extLst>
                              <a:ext uri="{FF2B5EF4-FFF2-40B4-BE49-F238E27FC236}">
                                <a16:creationId xmlns:a16="http://schemas.microsoft.com/office/drawing/2014/main" id="{8F3C7969-4E08-554B-AD0E-676287C656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2262"/>
                            <a:ext cx="267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5" name="Object 18">
                <a:extLst>
                  <a:ext uri="{FF2B5EF4-FFF2-40B4-BE49-F238E27FC236}">
                    <a16:creationId xmlns:a16="http://schemas.microsoft.com/office/drawing/2014/main" id="{640E21F1-CB93-8F4A-B5E1-3E95E2DEF4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8" y="1590"/>
              <a:ext cx="188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31" name="公式" r:id="rId8" imgW="1752600" imgH="2197100" progId="Equation.3">
                      <p:embed/>
                    </p:oleObj>
                  </mc:Choice>
                  <mc:Fallback>
                    <p:oleObj name="公式" r:id="rId8" imgW="1752600" imgH="2197100" progId="Equation.3">
                      <p:embed/>
                      <p:pic>
                        <p:nvPicPr>
                          <p:cNvPr id="264210" name="Object 18">
                            <a:extLst>
                              <a:ext uri="{FF2B5EF4-FFF2-40B4-BE49-F238E27FC236}">
                                <a16:creationId xmlns:a16="http://schemas.microsoft.com/office/drawing/2014/main" id="{CA6FE31D-741A-0843-8D2F-0A1F20E2959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1590"/>
                            <a:ext cx="188" cy="2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186B53C4-7E0A-594A-BC9A-5F8A48099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110"/>
              <a:ext cx="48" cy="33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grpSp>
        <p:nvGrpSpPr>
          <p:cNvPr id="106" name="Group 20">
            <a:extLst>
              <a:ext uri="{FF2B5EF4-FFF2-40B4-BE49-F238E27FC236}">
                <a16:creationId xmlns:a16="http://schemas.microsoft.com/office/drawing/2014/main" id="{82B5AFD3-2166-B447-B21F-36030ADBF5F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52004"/>
            <a:ext cx="8382000" cy="1028700"/>
            <a:chOff x="288" y="336"/>
            <a:chExt cx="5280" cy="648"/>
          </a:xfrm>
        </p:grpSpPr>
        <p:sp>
          <p:nvSpPr>
            <p:cNvPr id="107" name="Text Box 21">
              <a:extLst>
                <a:ext uri="{FF2B5EF4-FFF2-40B4-BE49-F238E27FC236}">
                  <a16:creationId xmlns:a16="http://schemas.microsoft.com/office/drawing/2014/main" id="{F39F3F2C-EC9B-6449-B851-65939FEC6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8"/>
              <a:ext cx="528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Hans" altLang="en-US" sz="2800" b="1" kern="0" dirty="0">
                  <a:solidFill>
                    <a:srgbClr val="CC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思考题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 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如图的装置               为偏振片，问下列四种情况，屏上有无干涉条纹？</a:t>
              </a:r>
            </a:p>
          </p:txBody>
        </p:sp>
        <p:graphicFrame>
          <p:nvGraphicFramePr>
            <p:cNvPr id="108" name="Object 22">
              <a:extLst>
                <a:ext uri="{FF2B5EF4-FFF2-40B4-BE49-F238E27FC236}">
                  <a16:creationId xmlns:a16="http://schemas.microsoft.com/office/drawing/2014/main" id="{0B401A54-F5E4-394E-8D7A-1A72C4DBE4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3292138"/>
                </p:ext>
              </p:extLst>
            </p:nvPr>
          </p:nvGraphicFramePr>
          <p:xfrm>
            <a:off x="2426" y="336"/>
            <a:ext cx="1613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2" name="Equation" r:id="rId10" imgW="14630400" imgH="4241800" progId="Equation.3">
                    <p:embed/>
                  </p:oleObj>
                </mc:Choice>
                <mc:Fallback>
                  <p:oleObj name="Equation" r:id="rId10" imgW="14630400" imgH="4241800" progId="Equation.3">
                    <p:embed/>
                    <p:pic>
                      <p:nvPicPr>
                        <p:cNvPr id="264214" name="Object 22">
                          <a:extLst>
                            <a:ext uri="{FF2B5EF4-FFF2-40B4-BE49-F238E27FC236}">
                              <a16:creationId xmlns:a16="http://schemas.microsoft.com/office/drawing/2014/main" id="{C9A241F0-0308-3D45-864E-1C028F103A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6" y="336"/>
                          <a:ext cx="1613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9" name="Group 23">
            <a:extLst>
              <a:ext uri="{FF2B5EF4-FFF2-40B4-BE49-F238E27FC236}">
                <a16:creationId xmlns:a16="http://schemas.microsoft.com/office/drawing/2014/main" id="{4F983020-626D-914C-B30C-F7E8296F1202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495004"/>
            <a:ext cx="2451100" cy="2219325"/>
            <a:chOff x="3840" y="1056"/>
            <a:chExt cx="1544" cy="1398"/>
          </a:xfrm>
        </p:grpSpPr>
        <p:sp>
          <p:nvSpPr>
            <p:cNvPr id="110" name="Line 24">
              <a:extLst>
                <a:ext uri="{FF2B5EF4-FFF2-40B4-BE49-F238E27FC236}">
                  <a16:creationId xmlns:a16="http://schemas.microsoft.com/office/drawing/2014/main" id="{BD34A48C-02AF-284F-9F47-80C4D7EE9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273"/>
              <a:ext cx="0" cy="118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" name="Line 25">
              <a:extLst>
                <a:ext uri="{FF2B5EF4-FFF2-40B4-BE49-F238E27FC236}">
                  <a16:creationId xmlns:a16="http://schemas.microsoft.com/office/drawing/2014/main" id="{EACCEF8A-DB6D-A846-A561-D84305F850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6" y="1357"/>
              <a:ext cx="1053" cy="886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" name="Line 26">
              <a:extLst>
                <a:ext uri="{FF2B5EF4-FFF2-40B4-BE49-F238E27FC236}">
                  <a16:creationId xmlns:a16="http://schemas.microsoft.com/office/drawing/2014/main" id="{A6305803-3653-B941-A927-9E56D481F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1863"/>
              <a:ext cx="1236" cy="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" name="Line 27">
              <a:extLst>
                <a:ext uri="{FF2B5EF4-FFF2-40B4-BE49-F238E27FC236}">
                  <a16:creationId xmlns:a16="http://schemas.microsoft.com/office/drawing/2014/main" id="{8FFCE9AB-1E04-A04F-B0B6-0CB20F5FA5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2" y="1399"/>
              <a:ext cx="1053" cy="88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aphicFrame>
          <p:nvGraphicFramePr>
            <p:cNvPr id="114" name="Object 28">
              <a:extLst>
                <a:ext uri="{FF2B5EF4-FFF2-40B4-BE49-F238E27FC236}">
                  <a16:creationId xmlns:a16="http://schemas.microsoft.com/office/drawing/2014/main" id="{5DA460DF-67A0-2340-BB0B-39A4ADCEEC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9" y="1728"/>
            <a:ext cx="265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3" name="Equation" r:id="rId12" imgW="3073400" imgH="4241800" progId="Equation.3">
                    <p:embed/>
                  </p:oleObj>
                </mc:Choice>
                <mc:Fallback>
                  <p:oleObj name="Equation" r:id="rId12" imgW="3073400" imgH="4241800" progId="Equation.3">
                    <p:embed/>
                    <p:pic>
                      <p:nvPicPr>
                        <p:cNvPr id="264220" name="Object 28">
                          <a:extLst>
                            <a:ext uri="{FF2B5EF4-FFF2-40B4-BE49-F238E27FC236}">
                              <a16:creationId xmlns:a16="http://schemas.microsoft.com/office/drawing/2014/main" id="{390F214A-011A-9D4B-95A3-62CD848872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9" y="1728"/>
                          <a:ext cx="265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" name="Object 29">
              <a:extLst>
                <a:ext uri="{FF2B5EF4-FFF2-40B4-BE49-F238E27FC236}">
                  <a16:creationId xmlns:a16="http://schemas.microsoft.com/office/drawing/2014/main" id="{3D373C81-C7FC-A342-AB4C-93646A3A31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6" y="1056"/>
            <a:ext cx="30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4" name="Equation" r:id="rId14" imgW="3511550" imgH="4241800" progId="Equation.3">
                    <p:embed/>
                  </p:oleObj>
                </mc:Choice>
                <mc:Fallback>
                  <p:oleObj name="Equation" r:id="rId14" imgW="3511550" imgH="4241800" progId="Equation.3">
                    <p:embed/>
                    <p:pic>
                      <p:nvPicPr>
                        <p:cNvPr id="264221" name="Object 29">
                          <a:extLst>
                            <a:ext uri="{FF2B5EF4-FFF2-40B4-BE49-F238E27FC236}">
                              <a16:creationId xmlns:a16="http://schemas.microsoft.com/office/drawing/2014/main" id="{1E4ED465-E9EE-6246-A2CF-7C941C2EF6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1056"/>
                          <a:ext cx="30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" name="Object 30">
              <a:extLst>
                <a:ext uri="{FF2B5EF4-FFF2-40B4-BE49-F238E27FC236}">
                  <a16:creationId xmlns:a16="http://schemas.microsoft.com/office/drawing/2014/main" id="{94FABD45-100C-4447-870C-3B7C13E072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1104"/>
            <a:ext cx="21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5" name="Equation" r:id="rId16" imgW="2197100" imgH="3219450" progId="Equation.3">
                    <p:embed/>
                  </p:oleObj>
                </mc:Choice>
                <mc:Fallback>
                  <p:oleObj name="Equation" r:id="rId16" imgW="2197100" imgH="3219450" progId="Equation.3">
                    <p:embed/>
                    <p:pic>
                      <p:nvPicPr>
                        <p:cNvPr id="264222" name="Object 30">
                          <a:extLst>
                            <a:ext uri="{FF2B5EF4-FFF2-40B4-BE49-F238E27FC236}">
                              <a16:creationId xmlns:a16="http://schemas.microsoft.com/office/drawing/2014/main" id="{3744A545-833E-AC41-98B7-BB1CFB93DF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104"/>
                          <a:ext cx="212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" name="Object 31">
              <a:extLst>
                <a:ext uri="{FF2B5EF4-FFF2-40B4-BE49-F238E27FC236}">
                  <a16:creationId xmlns:a16="http://schemas.microsoft.com/office/drawing/2014/main" id="{A9FFE648-2826-4540-BB09-E767444A29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1296"/>
            <a:ext cx="2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6" name="Equation" r:id="rId18" imgW="2781300" imgH="3949700" progId="Equation.3">
                    <p:embed/>
                  </p:oleObj>
                </mc:Choice>
                <mc:Fallback>
                  <p:oleObj name="Equation" r:id="rId18" imgW="2781300" imgH="3949700" progId="Equation.3">
                    <p:embed/>
                    <p:pic>
                      <p:nvPicPr>
                        <p:cNvPr id="264223" name="Object 31">
                          <a:extLst>
                            <a:ext uri="{FF2B5EF4-FFF2-40B4-BE49-F238E27FC236}">
                              <a16:creationId xmlns:a16="http://schemas.microsoft.com/office/drawing/2014/main" id="{D8CF34A7-E81F-E54B-A3AB-9604B38077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296"/>
                          <a:ext cx="2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" name="Object 32">
              <a:extLst>
                <a:ext uri="{FF2B5EF4-FFF2-40B4-BE49-F238E27FC236}">
                  <a16:creationId xmlns:a16="http://schemas.microsoft.com/office/drawing/2014/main" id="{267E78DF-51CD-874A-AFCF-8D72415EEF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1611"/>
            <a:ext cx="2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7" name="Equation" r:id="rId20" imgW="4826000" imgH="3511550" progId="Equation.3">
                    <p:embed/>
                  </p:oleObj>
                </mc:Choice>
                <mc:Fallback>
                  <p:oleObj name="Equation" r:id="rId20" imgW="4826000" imgH="3511550" progId="Equation.3">
                    <p:embed/>
                    <p:pic>
                      <p:nvPicPr>
                        <p:cNvPr id="264224" name="Object 32">
                          <a:extLst>
                            <a:ext uri="{FF2B5EF4-FFF2-40B4-BE49-F238E27FC236}">
                              <a16:creationId xmlns:a16="http://schemas.microsoft.com/office/drawing/2014/main" id="{9D09D75D-508F-A449-9462-13FE8BFD75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611"/>
                          <a:ext cx="2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Arc 33">
              <a:extLst>
                <a:ext uri="{FF2B5EF4-FFF2-40B4-BE49-F238E27FC236}">
                  <a16:creationId xmlns:a16="http://schemas.microsoft.com/office/drawing/2014/main" id="{88D2543C-0317-1B4B-93CC-6A703C3DA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686"/>
              <a:ext cx="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8C5A4792-8668-314A-A3CD-53F0AD2E809A}"/>
              </a:ext>
            </a:extLst>
          </p:cNvPr>
          <p:cNvGrpSpPr/>
          <p:nvPr/>
        </p:nvGrpSpPr>
        <p:grpSpPr>
          <a:xfrm>
            <a:off x="1650504" y="4281336"/>
            <a:ext cx="5283696" cy="2244008"/>
            <a:chOff x="152400" y="4293096"/>
            <a:chExt cx="5283696" cy="2244008"/>
          </a:xfrm>
        </p:grpSpPr>
        <p:sp>
          <p:nvSpPr>
            <p:cNvPr id="121" name="Text Box 35">
              <a:extLst>
                <a:ext uri="{FF2B5EF4-FFF2-40B4-BE49-F238E27FC236}">
                  <a16:creationId xmlns:a16="http://schemas.microsoft.com/office/drawing/2014/main" id="{69153369-B981-224C-834A-640C35FAA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419601"/>
              <a:ext cx="4800600" cy="2117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）去掉       保留     </a:t>
              </a:r>
            </a:p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）去掉    </a:t>
              </a:r>
              <a:r>
                <a:rPr kumimoji="0" lang="zh-Han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 保留 </a:t>
              </a:r>
            </a:p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3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）去掉  </a:t>
              </a:r>
              <a:r>
                <a:rPr kumimoji="0" lang="zh-Han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   保留 </a:t>
              </a:r>
            </a:p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4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）              都保留 .</a:t>
              </a:r>
            </a:p>
          </p:txBody>
        </p:sp>
        <p:graphicFrame>
          <p:nvGraphicFramePr>
            <p:cNvPr id="122" name="Object 36">
              <a:extLst>
                <a:ext uri="{FF2B5EF4-FFF2-40B4-BE49-F238E27FC236}">
                  <a16:creationId xmlns:a16="http://schemas.microsoft.com/office/drawing/2014/main" id="{A4C02CDF-AA1B-334B-8038-860EE667EF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7185127"/>
                </p:ext>
              </p:extLst>
            </p:nvPr>
          </p:nvGraphicFramePr>
          <p:xfrm>
            <a:off x="1676400" y="4343401"/>
            <a:ext cx="871538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8" name="Equation" r:id="rId22" imgW="5848350" imgH="3949700" progId="Equation.3">
                    <p:embed/>
                  </p:oleObj>
                </mc:Choice>
                <mc:Fallback>
                  <p:oleObj name="Equation" r:id="rId22" imgW="5848350" imgH="3949700" progId="Equation.3">
                    <p:embed/>
                    <p:pic>
                      <p:nvPicPr>
                        <p:cNvPr id="264228" name="Object 36">
                          <a:extLst>
                            <a:ext uri="{FF2B5EF4-FFF2-40B4-BE49-F238E27FC236}">
                              <a16:creationId xmlns:a16="http://schemas.microsoft.com/office/drawing/2014/main" id="{08F0FB95-B6A3-F544-9A41-4277C99B19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0" y="4343401"/>
                          <a:ext cx="871538" cy="503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" name="Object 37">
              <a:extLst>
                <a:ext uri="{FF2B5EF4-FFF2-40B4-BE49-F238E27FC236}">
                  <a16:creationId xmlns:a16="http://schemas.microsoft.com/office/drawing/2014/main" id="{0B2042A6-CB00-1740-8CA5-560AEE4329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5717965"/>
                </p:ext>
              </p:extLst>
            </p:nvPr>
          </p:nvGraphicFramePr>
          <p:xfrm>
            <a:off x="3707904" y="4293096"/>
            <a:ext cx="1143000" cy="54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39" name="Equation" r:id="rId24" imgW="7607300" imgH="4241800" progId="Equation.3">
                    <p:embed/>
                  </p:oleObj>
                </mc:Choice>
                <mc:Fallback>
                  <p:oleObj name="Equation" r:id="rId24" imgW="7607300" imgH="4241800" progId="Equation.3">
                    <p:embed/>
                    <p:pic>
                      <p:nvPicPr>
                        <p:cNvPr id="264229" name="Object 37">
                          <a:extLst>
                            <a:ext uri="{FF2B5EF4-FFF2-40B4-BE49-F238E27FC236}">
                              <a16:creationId xmlns:a16="http://schemas.microsoft.com/office/drawing/2014/main" id="{F4837401-CA2A-B346-8D08-6B29CE5151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904" y="4293096"/>
                          <a:ext cx="1143000" cy="542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" name="Object 38">
              <a:extLst>
                <a:ext uri="{FF2B5EF4-FFF2-40B4-BE49-F238E27FC236}">
                  <a16:creationId xmlns:a16="http://schemas.microsoft.com/office/drawing/2014/main" id="{F9F3C668-29B2-584D-A43A-6F547F6469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5396952"/>
                </p:ext>
              </p:extLst>
            </p:nvPr>
          </p:nvGraphicFramePr>
          <p:xfrm>
            <a:off x="1691680" y="4876801"/>
            <a:ext cx="447675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0" name="Equation" r:id="rId26" imgW="2781300" imgH="3949700" progId="Equation.3">
                    <p:embed/>
                  </p:oleObj>
                </mc:Choice>
                <mc:Fallback>
                  <p:oleObj name="Equation" r:id="rId26" imgW="2781300" imgH="3949700" progId="Equation.3">
                    <p:embed/>
                    <p:pic>
                      <p:nvPicPr>
                        <p:cNvPr id="264230" name="Object 38">
                          <a:extLst>
                            <a:ext uri="{FF2B5EF4-FFF2-40B4-BE49-F238E27FC236}">
                              <a16:creationId xmlns:a16="http://schemas.microsoft.com/office/drawing/2014/main" id="{F3A46E8D-EECC-424E-9088-4AD5CB0ABC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4876801"/>
                          <a:ext cx="447675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" name="Object 39">
              <a:extLst>
                <a:ext uri="{FF2B5EF4-FFF2-40B4-BE49-F238E27FC236}">
                  <a16:creationId xmlns:a16="http://schemas.microsoft.com/office/drawing/2014/main" id="{DA552F26-3FE0-094F-8AE6-717F5A964F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5820152"/>
                </p:ext>
              </p:extLst>
            </p:nvPr>
          </p:nvGraphicFramePr>
          <p:xfrm>
            <a:off x="3768080" y="4837113"/>
            <a:ext cx="1524000" cy="573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1" name="Equation" r:id="rId27" imgW="10680700" imgH="4241800" progId="Equation.3">
                    <p:embed/>
                  </p:oleObj>
                </mc:Choice>
                <mc:Fallback>
                  <p:oleObj name="Equation" r:id="rId27" imgW="10680700" imgH="4241800" progId="Equation.3">
                    <p:embed/>
                    <p:pic>
                      <p:nvPicPr>
                        <p:cNvPr id="264231" name="Object 39">
                          <a:extLst>
                            <a:ext uri="{FF2B5EF4-FFF2-40B4-BE49-F238E27FC236}">
                              <a16:creationId xmlns:a16="http://schemas.microsoft.com/office/drawing/2014/main" id="{D0F03CBA-5228-FF4A-8D72-3CEE76F6E1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8080" y="4837113"/>
                          <a:ext cx="1524000" cy="573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" name="Object 40">
              <a:extLst>
                <a:ext uri="{FF2B5EF4-FFF2-40B4-BE49-F238E27FC236}">
                  <a16:creationId xmlns:a16="http://schemas.microsoft.com/office/drawing/2014/main" id="{ADBC1F34-3002-E945-B32B-534954309A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0605098"/>
                </p:ext>
              </p:extLst>
            </p:nvPr>
          </p:nvGraphicFramePr>
          <p:xfrm>
            <a:off x="3758108" y="5416551"/>
            <a:ext cx="1677988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2" name="Equation" r:id="rId29" imgW="11557000" imgH="4241800" progId="Equation.3">
                    <p:embed/>
                  </p:oleObj>
                </mc:Choice>
                <mc:Fallback>
                  <p:oleObj name="Equation" r:id="rId29" imgW="11557000" imgH="4241800" progId="Equation.3">
                    <p:embed/>
                    <p:pic>
                      <p:nvPicPr>
                        <p:cNvPr id="264232" name="Object 40">
                          <a:extLst>
                            <a:ext uri="{FF2B5EF4-FFF2-40B4-BE49-F238E27FC236}">
                              <a16:creationId xmlns:a16="http://schemas.microsoft.com/office/drawing/2014/main" id="{E8C2DB25-DAC7-794B-BFFE-9B892D0306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8108" y="5416551"/>
                          <a:ext cx="1677988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7" name="Object 41">
              <a:extLst>
                <a:ext uri="{FF2B5EF4-FFF2-40B4-BE49-F238E27FC236}">
                  <a16:creationId xmlns:a16="http://schemas.microsoft.com/office/drawing/2014/main" id="{4B88DD17-EAC9-6445-B63C-A1E9ED998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8455589"/>
                </p:ext>
              </p:extLst>
            </p:nvPr>
          </p:nvGraphicFramePr>
          <p:xfrm>
            <a:off x="1691680" y="5562601"/>
            <a:ext cx="32067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3" name="Equation" r:id="rId31" imgW="2197100" imgH="3219450" progId="Equation.3">
                    <p:embed/>
                  </p:oleObj>
                </mc:Choice>
                <mc:Fallback>
                  <p:oleObj name="Equation" r:id="rId31" imgW="2197100" imgH="3219450" progId="Equation.3">
                    <p:embed/>
                    <p:pic>
                      <p:nvPicPr>
                        <p:cNvPr id="264233" name="Object 41">
                          <a:extLst>
                            <a:ext uri="{FF2B5EF4-FFF2-40B4-BE49-F238E27FC236}">
                              <a16:creationId xmlns:a16="http://schemas.microsoft.com/office/drawing/2014/main" id="{21D70A21-D85E-194C-920D-9669BC5636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5562601"/>
                          <a:ext cx="320675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" name="Object 42">
              <a:extLst>
                <a:ext uri="{FF2B5EF4-FFF2-40B4-BE49-F238E27FC236}">
                  <a16:creationId xmlns:a16="http://schemas.microsoft.com/office/drawing/2014/main" id="{D844E1C8-BD49-F14D-8214-A5453B36E2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5195224"/>
                </p:ext>
              </p:extLst>
            </p:nvPr>
          </p:nvGraphicFramePr>
          <p:xfrm>
            <a:off x="838200" y="5962651"/>
            <a:ext cx="2286000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4" name="Equation" r:id="rId32" imgW="14630400" imgH="4241800" progId="Equation.3">
                    <p:embed/>
                  </p:oleObj>
                </mc:Choice>
                <mc:Fallback>
                  <p:oleObj name="Equation" r:id="rId32" imgW="14630400" imgH="4241800" progId="Equation.3">
                    <p:embed/>
                    <p:pic>
                      <p:nvPicPr>
                        <p:cNvPr id="264234" name="Object 42">
                          <a:extLst>
                            <a:ext uri="{FF2B5EF4-FFF2-40B4-BE49-F238E27FC236}">
                              <a16:creationId xmlns:a16="http://schemas.microsoft.com/office/drawing/2014/main" id="{9B321EA5-FEF0-E449-81D0-C0A3F35DE3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5962651"/>
                          <a:ext cx="2286000" cy="534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Group 44">
            <a:extLst>
              <a:ext uri="{FF2B5EF4-FFF2-40B4-BE49-F238E27FC236}">
                <a16:creationId xmlns:a16="http://schemas.microsoft.com/office/drawing/2014/main" id="{E53553F4-B64B-B445-9E8D-EB9805ACA78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495004"/>
            <a:ext cx="1219200" cy="2493963"/>
            <a:chOff x="3360" y="2448"/>
            <a:chExt cx="768" cy="1571"/>
          </a:xfrm>
        </p:grpSpPr>
        <p:sp>
          <p:nvSpPr>
            <p:cNvPr id="131" name="Line 45">
              <a:extLst>
                <a:ext uri="{FF2B5EF4-FFF2-40B4-BE49-F238E27FC236}">
                  <a16:creationId xmlns:a16="http://schemas.microsoft.com/office/drawing/2014/main" id="{1E390CDD-7977-0047-A883-1C4B57F39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4" y="2934"/>
              <a:ext cx="0" cy="67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pSp>
          <p:nvGrpSpPr>
            <p:cNvPr id="132" name="Group 46">
              <a:extLst>
                <a:ext uri="{FF2B5EF4-FFF2-40B4-BE49-F238E27FC236}">
                  <a16:creationId xmlns:a16="http://schemas.microsoft.com/office/drawing/2014/main" id="{DD545BB3-30AF-8148-A414-CD148C8F1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448"/>
              <a:ext cx="288" cy="1571"/>
              <a:chOff x="3024" y="1056"/>
              <a:chExt cx="288" cy="1571"/>
            </a:xfrm>
          </p:grpSpPr>
          <p:sp>
            <p:nvSpPr>
              <p:cNvPr id="134" name="Line 47">
                <a:extLst>
                  <a:ext uri="{FF2B5EF4-FFF2-40B4-BE49-F238E27FC236}">
                    <a16:creationId xmlns:a16="http://schemas.microsoft.com/office/drawing/2014/main" id="{6DD6FE80-A517-CC46-919A-7BB46B42E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5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35" name="Line 48">
                <a:extLst>
                  <a:ext uri="{FF2B5EF4-FFF2-40B4-BE49-F238E27FC236}">
                    <a16:creationId xmlns:a16="http://schemas.microsoft.com/office/drawing/2014/main" id="{21E634E5-58D8-5949-9487-869ECCD03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7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graphicFrame>
            <p:nvGraphicFramePr>
              <p:cNvPr id="136" name="Object 49">
                <a:extLst>
                  <a:ext uri="{FF2B5EF4-FFF2-40B4-BE49-F238E27FC236}">
                    <a16:creationId xmlns:a16="http://schemas.microsoft.com/office/drawing/2014/main" id="{125FED50-9861-8B47-8DF4-0E1C7547E9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1056"/>
              <a:ext cx="255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45" name="Equation" r:id="rId33" imgW="3511550" imgH="4241800" progId="Equation.3">
                      <p:embed/>
                    </p:oleObj>
                  </mc:Choice>
                  <mc:Fallback>
                    <p:oleObj name="Equation" r:id="rId33" imgW="3511550" imgH="4241800" progId="Equation.3">
                      <p:embed/>
                      <p:pic>
                        <p:nvPicPr>
                          <p:cNvPr id="264241" name="Object 49">
                            <a:extLst>
                              <a:ext uri="{FF2B5EF4-FFF2-40B4-BE49-F238E27FC236}">
                                <a16:creationId xmlns:a16="http://schemas.microsoft.com/office/drawing/2014/main" id="{D9A5C972-F52D-194A-A4F4-E1961862B98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056"/>
                            <a:ext cx="255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" name="Object 50">
                <a:extLst>
                  <a:ext uri="{FF2B5EF4-FFF2-40B4-BE49-F238E27FC236}">
                    <a16:creationId xmlns:a16="http://schemas.microsoft.com/office/drawing/2014/main" id="{E828B125-D3AC-7349-B46C-C4179CF768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304"/>
              <a:ext cx="254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46" name="Equation" r:id="rId34" imgW="3073400" imgH="4241800" progId="Equation.3">
                      <p:embed/>
                    </p:oleObj>
                  </mc:Choice>
                  <mc:Fallback>
                    <p:oleObj name="Equation" r:id="rId34" imgW="3073400" imgH="4241800" progId="Equation.3">
                      <p:embed/>
                      <p:pic>
                        <p:nvPicPr>
                          <p:cNvPr id="264242" name="Object 50">
                            <a:extLst>
                              <a:ext uri="{FF2B5EF4-FFF2-40B4-BE49-F238E27FC236}">
                                <a16:creationId xmlns:a16="http://schemas.microsoft.com/office/drawing/2014/main" id="{975C7AEF-0AFE-BB4E-B7B4-A2D615DF6F9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304"/>
                            <a:ext cx="254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3" name="Object 51">
              <a:extLst>
                <a:ext uri="{FF2B5EF4-FFF2-40B4-BE49-F238E27FC236}">
                  <a16:creationId xmlns:a16="http://schemas.microsoft.com/office/drawing/2014/main" id="{679360B0-86A6-FE4C-954F-5C1FAF00BC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3600"/>
            <a:ext cx="17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7" name="Equation" r:id="rId35" imgW="2197100" imgH="3219450" progId="Equation.3">
                    <p:embed/>
                  </p:oleObj>
                </mc:Choice>
                <mc:Fallback>
                  <p:oleObj name="Equation" r:id="rId35" imgW="2197100" imgH="3219450" progId="Equation.3">
                    <p:embed/>
                    <p:pic>
                      <p:nvPicPr>
                        <p:cNvPr id="264243" name="Object 51">
                          <a:extLst>
                            <a:ext uri="{FF2B5EF4-FFF2-40B4-BE49-F238E27FC236}">
                              <a16:creationId xmlns:a16="http://schemas.microsoft.com/office/drawing/2014/main" id="{75C3079B-3429-BB4F-A55B-5E01D01BB1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600"/>
                          <a:ext cx="17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" name="Group 52">
            <a:extLst>
              <a:ext uri="{FF2B5EF4-FFF2-40B4-BE49-F238E27FC236}">
                <a16:creationId xmlns:a16="http://schemas.microsoft.com/office/drawing/2014/main" id="{C977F138-05B8-604D-9CB5-AF8E2E28F1F1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495004"/>
            <a:ext cx="457200" cy="2493963"/>
            <a:chOff x="3024" y="1056"/>
            <a:chExt cx="288" cy="1571"/>
          </a:xfrm>
        </p:grpSpPr>
        <p:sp>
          <p:nvSpPr>
            <p:cNvPr id="139" name="Line 53">
              <a:extLst>
                <a:ext uri="{FF2B5EF4-FFF2-40B4-BE49-F238E27FC236}">
                  <a16:creationId xmlns:a16="http://schemas.microsoft.com/office/drawing/2014/main" id="{5BE8E0A2-DEE8-BD4B-AE7C-53C605D84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254"/>
              <a:ext cx="0" cy="43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0" name="Line 54">
              <a:extLst>
                <a:ext uri="{FF2B5EF4-FFF2-40B4-BE49-F238E27FC236}">
                  <a16:creationId xmlns:a16="http://schemas.microsoft.com/office/drawing/2014/main" id="{17B5E196-BAE4-0E44-8560-61B1DC635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070"/>
              <a:ext cx="0" cy="43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aphicFrame>
          <p:nvGraphicFramePr>
            <p:cNvPr id="141" name="Object 55">
              <a:extLst>
                <a:ext uri="{FF2B5EF4-FFF2-40B4-BE49-F238E27FC236}">
                  <a16:creationId xmlns:a16="http://schemas.microsoft.com/office/drawing/2014/main" id="{EB8BDCB5-5F3A-9340-B996-0B13BDB012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1056"/>
            <a:ext cx="25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8" name="Equation" r:id="rId36" imgW="3511550" imgH="4241800" progId="Equation.3">
                    <p:embed/>
                  </p:oleObj>
                </mc:Choice>
                <mc:Fallback>
                  <p:oleObj name="Equation" r:id="rId36" imgW="3511550" imgH="4241800" progId="Equation.3">
                    <p:embed/>
                    <p:pic>
                      <p:nvPicPr>
                        <p:cNvPr id="264247" name="Object 55">
                          <a:extLst>
                            <a:ext uri="{FF2B5EF4-FFF2-40B4-BE49-F238E27FC236}">
                              <a16:creationId xmlns:a16="http://schemas.microsoft.com/office/drawing/2014/main" id="{BFBADDCB-6310-5144-BECB-4C4373A2AD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056"/>
                          <a:ext cx="25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56">
              <a:extLst>
                <a:ext uri="{FF2B5EF4-FFF2-40B4-BE49-F238E27FC236}">
                  <a16:creationId xmlns:a16="http://schemas.microsoft.com/office/drawing/2014/main" id="{3E1910BA-7DE7-C247-A7FE-5EC1FFCC58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2304"/>
            <a:ext cx="25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9" name="Equation" r:id="rId37" imgW="3073400" imgH="4241800" progId="Equation.3">
                    <p:embed/>
                  </p:oleObj>
                </mc:Choice>
                <mc:Fallback>
                  <p:oleObj name="Equation" r:id="rId37" imgW="3073400" imgH="4241800" progId="Equation.3">
                    <p:embed/>
                    <p:pic>
                      <p:nvPicPr>
                        <p:cNvPr id="264248" name="Object 56">
                          <a:extLst>
                            <a:ext uri="{FF2B5EF4-FFF2-40B4-BE49-F238E27FC236}">
                              <a16:creationId xmlns:a16="http://schemas.microsoft.com/office/drawing/2014/main" id="{5403E1D6-902E-FF4F-AD2B-1F3F9A10AE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304"/>
                          <a:ext cx="25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" name="Group 57">
            <a:extLst>
              <a:ext uri="{FF2B5EF4-FFF2-40B4-BE49-F238E27FC236}">
                <a16:creationId xmlns:a16="http://schemas.microsoft.com/office/drawing/2014/main" id="{88474F6A-E314-BE43-B6D5-DC222E1C6B8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495004"/>
            <a:ext cx="2093913" cy="2493963"/>
            <a:chOff x="2400" y="1056"/>
            <a:chExt cx="1319" cy="1571"/>
          </a:xfrm>
        </p:grpSpPr>
        <p:sp>
          <p:nvSpPr>
            <p:cNvPr id="144" name="Line 58">
              <a:extLst>
                <a:ext uri="{FF2B5EF4-FFF2-40B4-BE49-F238E27FC236}">
                  <a16:creationId xmlns:a16="http://schemas.microsoft.com/office/drawing/2014/main" id="{F202D26D-8021-6746-B9EA-5B1D5BC5B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542"/>
              <a:ext cx="0" cy="67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5" name="Line 59">
              <a:extLst>
                <a:ext uri="{FF2B5EF4-FFF2-40B4-BE49-F238E27FC236}">
                  <a16:creationId xmlns:a16="http://schemas.microsoft.com/office/drawing/2014/main" id="{0B0D390F-9853-1249-992E-12AC46204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1302"/>
              <a:ext cx="0" cy="12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pSp>
          <p:nvGrpSpPr>
            <p:cNvPr id="146" name="Group 60">
              <a:extLst>
                <a:ext uri="{FF2B5EF4-FFF2-40B4-BE49-F238E27FC236}">
                  <a16:creationId xmlns:a16="http://schemas.microsoft.com/office/drawing/2014/main" id="{231BB7E9-B804-9E4E-80FE-67CB0DF42D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288" cy="1571"/>
              <a:chOff x="3024" y="1056"/>
              <a:chExt cx="288" cy="1571"/>
            </a:xfrm>
          </p:grpSpPr>
          <p:sp>
            <p:nvSpPr>
              <p:cNvPr id="149" name="Line 61">
                <a:extLst>
                  <a:ext uri="{FF2B5EF4-FFF2-40B4-BE49-F238E27FC236}">
                    <a16:creationId xmlns:a16="http://schemas.microsoft.com/office/drawing/2014/main" id="{FCE62B7D-6E0D-3D49-B742-E8674AAE7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5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50" name="Line 62">
                <a:extLst>
                  <a:ext uri="{FF2B5EF4-FFF2-40B4-BE49-F238E27FC236}">
                    <a16:creationId xmlns:a16="http://schemas.microsoft.com/office/drawing/2014/main" id="{1A466AB5-690D-5F4C-BE00-241DF6E3E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7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graphicFrame>
            <p:nvGraphicFramePr>
              <p:cNvPr id="151" name="Object 63">
                <a:extLst>
                  <a:ext uri="{FF2B5EF4-FFF2-40B4-BE49-F238E27FC236}">
                    <a16:creationId xmlns:a16="http://schemas.microsoft.com/office/drawing/2014/main" id="{EF1147BA-FE41-7747-B9F2-8AA9D82A76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1056"/>
              <a:ext cx="255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0" name="Equation" r:id="rId38" imgW="3511550" imgH="4241800" progId="Equation.3">
                      <p:embed/>
                    </p:oleObj>
                  </mc:Choice>
                  <mc:Fallback>
                    <p:oleObj name="Equation" r:id="rId38" imgW="3511550" imgH="4241800" progId="Equation.3">
                      <p:embed/>
                      <p:pic>
                        <p:nvPicPr>
                          <p:cNvPr id="264255" name="Object 63">
                            <a:extLst>
                              <a:ext uri="{FF2B5EF4-FFF2-40B4-BE49-F238E27FC236}">
                                <a16:creationId xmlns:a16="http://schemas.microsoft.com/office/drawing/2014/main" id="{7C9BE647-2C42-D346-830E-D332ADAE108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056"/>
                            <a:ext cx="255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2" name="Object 64">
                <a:extLst>
                  <a:ext uri="{FF2B5EF4-FFF2-40B4-BE49-F238E27FC236}">
                    <a16:creationId xmlns:a16="http://schemas.microsoft.com/office/drawing/2014/main" id="{9E39F01C-5941-854E-A6B5-8BAFBBCBC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304"/>
              <a:ext cx="254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1" name="Equation" r:id="rId39" imgW="3073400" imgH="4241800" progId="Equation.3">
                      <p:embed/>
                    </p:oleObj>
                  </mc:Choice>
                  <mc:Fallback>
                    <p:oleObj name="Equation" r:id="rId39" imgW="3073400" imgH="4241800" progId="Equation.3">
                      <p:embed/>
                      <p:pic>
                        <p:nvPicPr>
                          <p:cNvPr id="264256" name="Object 64">
                            <a:extLst>
                              <a:ext uri="{FF2B5EF4-FFF2-40B4-BE49-F238E27FC236}">
                                <a16:creationId xmlns:a16="http://schemas.microsoft.com/office/drawing/2014/main" id="{2A9E8CD7-19F2-564D-8660-A83C5C4825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304"/>
                            <a:ext cx="254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7" name="Object 65">
              <a:extLst>
                <a:ext uri="{FF2B5EF4-FFF2-40B4-BE49-F238E27FC236}">
                  <a16:creationId xmlns:a16="http://schemas.microsoft.com/office/drawing/2014/main" id="{D7388A63-8E38-8B4A-9172-DD2C7A4F29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" y="2208"/>
            <a:ext cx="17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52" name="Equation" r:id="rId40" imgW="2197100" imgH="3219450" progId="Equation.3">
                    <p:embed/>
                  </p:oleObj>
                </mc:Choice>
                <mc:Fallback>
                  <p:oleObj name="Equation" r:id="rId40" imgW="2197100" imgH="3219450" progId="Equation.3">
                    <p:embed/>
                    <p:pic>
                      <p:nvPicPr>
                        <p:cNvPr id="264257" name="Object 65">
                          <a:extLst>
                            <a:ext uri="{FF2B5EF4-FFF2-40B4-BE49-F238E27FC236}">
                              <a16:creationId xmlns:a16="http://schemas.microsoft.com/office/drawing/2014/main" id="{194CC775-2157-4F4C-99EE-86D6B63A31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208"/>
                          <a:ext cx="17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8" name="Object 66">
              <a:extLst>
                <a:ext uri="{FF2B5EF4-FFF2-40B4-BE49-F238E27FC236}">
                  <a16:creationId xmlns:a16="http://schemas.microsoft.com/office/drawing/2014/main" id="{08AA961C-568B-F14C-B7F4-36D34E644E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0" y="1152"/>
            <a:ext cx="21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53" name="Equation" r:id="rId41" imgW="2781300" imgH="3949700" progId="Equation.3">
                    <p:embed/>
                  </p:oleObj>
                </mc:Choice>
                <mc:Fallback>
                  <p:oleObj name="Equation" r:id="rId41" imgW="2781300" imgH="3949700" progId="Equation.3">
                    <p:embed/>
                    <p:pic>
                      <p:nvPicPr>
                        <p:cNvPr id="264258" name="Object 66">
                          <a:extLst>
                            <a:ext uri="{FF2B5EF4-FFF2-40B4-BE49-F238E27FC236}">
                              <a16:creationId xmlns:a16="http://schemas.microsoft.com/office/drawing/2014/main" id="{86BFB3AD-5990-4D45-A12A-20988E6FA8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1152"/>
                          <a:ext cx="21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3" name="Group 67">
            <a:extLst>
              <a:ext uri="{FF2B5EF4-FFF2-40B4-BE49-F238E27FC236}">
                <a16:creationId xmlns:a16="http://schemas.microsoft.com/office/drawing/2014/main" id="{B3E774F3-2CDC-5347-8877-7FB532DB09B6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495004"/>
            <a:ext cx="1331913" cy="2493963"/>
            <a:chOff x="4921" y="2352"/>
            <a:chExt cx="839" cy="1571"/>
          </a:xfrm>
        </p:grpSpPr>
        <p:sp>
          <p:nvSpPr>
            <p:cNvPr id="154" name="Line 68">
              <a:extLst>
                <a:ext uri="{FF2B5EF4-FFF2-40B4-BE49-F238E27FC236}">
                  <a16:creationId xmlns:a16="http://schemas.microsoft.com/office/drawing/2014/main" id="{7D9313F8-A5A1-2E45-B251-727F63D18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9" y="2598"/>
              <a:ext cx="0" cy="12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pSp>
          <p:nvGrpSpPr>
            <p:cNvPr id="155" name="Group 69">
              <a:extLst>
                <a:ext uri="{FF2B5EF4-FFF2-40B4-BE49-F238E27FC236}">
                  <a16:creationId xmlns:a16="http://schemas.microsoft.com/office/drawing/2014/main" id="{20FAD48E-4671-CB48-98A3-ADA2E035C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1" y="2352"/>
              <a:ext cx="288" cy="1571"/>
              <a:chOff x="3024" y="1056"/>
              <a:chExt cx="288" cy="1571"/>
            </a:xfrm>
          </p:grpSpPr>
          <p:sp>
            <p:nvSpPr>
              <p:cNvPr id="157" name="Line 70">
                <a:extLst>
                  <a:ext uri="{FF2B5EF4-FFF2-40B4-BE49-F238E27FC236}">
                    <a16:creationId xmlns:a16="http://schemas.microsoft.com/office/drawing/2014/main" id="{015E0E79-28D7-8F4B-A2B1-D0B74B211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5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58" name="Line 71">
                <a:extLst>
                  <a:ext uri="{FF2B5EF4-FFF2-40B4-BE49-F238E27FC236}">
                    <a16:creationId xmlns:a16="http://schemas.microsoft.com/office/drawing/2014/main" id="{72137D1E-23BD-E44C-86D7-0217D57F2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7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graphicFrame>
            <p:nvGraphicFramePr>
              <p:cNvPr id="159" name="Object 72">
                <a:extLst>
                  <a:ext uri="{FF2B5EF4-FFF2-40B4-BE49-F238E27FC236}">
                    <a16:creationId xmlns:a16="http://schemas.microsoft.com/office/drawing/2014/main" id="{89A90FCA-90A0-3A4C-AECE-A1A45AFACC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1056"/>
              <a:ext cx="255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4" name="Equation" r:id="rId42" imgW="3511550" imgH="4241800" progId="Equation.3">
                      <p:embed/>
                    </p:oleObj>
                  </mc:Choice>
                  <mc:Fallback>
                    <p:oleObj name="Equation" r:id="rId42" imgW="3511550" imgH="4241800" progId="Equation.3">
                      <p:embed/>
                      <p:pic>
                        <p:nvPicPr>
                          <p:cNvPr id="264264" name="Object 72">
                            <a:extLst>
                              <a:ext uri="{FF2B5EF4-FFF2-40B4-BE49-F238E27FC236}">
                                <a16:creationId xmlns:a16="http://schemas.microsoft.com/office/drawing/2014/main" id="{F9EE6376-EBDD-AF4F-ADED-7272E390CF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056"/>
                            <a:ext cx="255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0" name="Object 73">
                <a:extLst>
                  <a:ext uri="{FF2B5EF4-FFF2-40B4-BE49-F238E27FC236}">
                    <a16:creationId xmlns:a16="http://schemas.microsoft.com/office/drawing/2014/main" id="{33CDAF1B-4E9B-CC4B-B4A1-993FB84DEE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304"/>
              <a:ext cx="254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5" name="Equation" r:id="rId43" imgW="3073400" imgH="4241800" progId="Equation.3">
                      <p:embed/>
                    </p:oleObj>
                  </mc:Choice>
                  <mc:Fallback>
                    <p:oleObj name="Equation" r:id="rId43" imgW="3073400" imgH="4241800" progId="Equation.3">
                      <p:embed/>
                      <p:pic>
                        <p:nvPicPr>
                          <p:cNvPr id="264265" name="Object 73">
                            <a:extLst>
                              <a:ext uri="{FF2B5EF4-FFF2-40B4-BE49-F238E27FC236}">
                                <a16:creationId xmlns:a16="http://schemas.microsoft.com/office/drawing/2014/main" id="{488276E2-0037-9343-8124-CA4857FCA9E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304"/>
                            <a:ext cx="254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6" name="Object 74">
              <a:extLst>
                <a:ext uri="{FF2B5EF4-FFF2-40B4-BE49-F238E27FC236}">
                  <a16:creationId xmlns:a16="http://schemas.microsoft.com/office/drawing/2014/main" id="{257B3B77-41D5-D347-9695-2A3F14BD0B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1" y="2448"/>
            <a:ext cx="21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56" name="Equation" r:id="rId44" imgW="2781300" imgH="3949700" progId="Equation.3">
                    <p:embed/>
                  </p:oleObj>
                </mc:Choice>
                <mc:Fallback>
                  <p:oleObj name="Equation" r:id="rId44" imgW="2781300" imgH="3949700" progId="Equation.3">
                    <p:embed/>
                    <p:pic>
                      <p:nvPicPr>
                        <p:cNvPr id="264266" name="Object 74">
                          <a:extLst>
                            <a:ext uri="{FF2B5EF4-FFF2-40B4-BE49-F238E27FC236}">
                              <a16:creationId xmlns:a16="http://schemas.microsoft.com/office/drawing/2014/main" id="{A7F97F75-C445-014F-90B4-FD32590759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1" y="2448"/>
                          <a:ext cx="21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1" name="Group 75">
            <a:extLst>
              <a:ext uri="{FF2B5EF4-FFF2-40B4-BE49-F238E27FC236}">
                <a16:creationId xmlns:a16="http://schemas.microsoft.com/office/drawing/2014/main" id="{484DECFE-BA4F-944D-8068-99D5DB8AA41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495004"/>
            <a:ext cx="2093913" cy="2493963"/>
            <a:chOff x="2400" y="1056"/>
            <a:chExt cx="1319" cy="1571"/>
          </a:xfrm>
        </p:grpSpPr>
        <p:sp>
          <p:nvSpPr>
            <p:cNvPr id="162" name="Line 76">
              <a:extLst>
                <a:ext uri="{FF2B5EF4-FFF2-40B4-BE49-F238E27FC236}">
                  <a16:creationId xmlns:a16="http://schemas.microsoft.com/office/drawing/2014/main" id="{C94DC605-419E-BA4F-AF11-177B0DC74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542"/>
              <a:ext cx="0" cy="67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3" name="Line 77">
              <a:extLst>
                <a:ext uri="{FF2B5EF4-FFF2-40B4-BE49-F238E27FC236}">
                  <a16:creationId xmlns:a16="http://schemas.microsoft.com/office/drawing/2014/main" id="{1A6BB992-5A15-1442-978F-10AC0C8D3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1302"/>
              <a:ext cx="0" cy="12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pSp>
          <p:nvGrpSpPr>
            <p:cNvPr id="164" name="Group 78">
              <a:extLst>
                <a:ext uri="{FF2B5EF4-FFF2-40B4-BE49-F238E27FC236}">
                  <a16:creationId xmlns:a16="http://schemas.microsoft.com/office/drawing/2014/main" id="{BCEF8B34-5B54-F542-8BE4-F2D4EEAEB5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288" cy="1571"/>
              <a:chOff x="3024" y="1056"/>
              <a:chExt cx="288" cy="1571"/>
            </a:xfrm>
          </p:grpSpPr>
          <p:sp>
            <p:nvSpPr>
              <p:cNvPr id="167" name="Line 79">
                <a:extLst>
                  <a:ext uri="{FF2B5EF4-FFF2-40B4-BE49-F238E27FC236}">
                    <a16:creationId xmlns:a16="http://schemas.microsoft.com/office/drawing/2014/main" id="{F89C06B5-18C8-5A46-BA11-A19C7CFC2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5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sp>
            <p:nvSpPr>
              <p:cNvPr id="168" name="Line 80">
                <a:extLst>
                  <a:ext uri="{FF2B5EF4-FFF2-40B4-BE49-F238E27FC236}">
                    <a16:creationId xmlns:a16="http://schemas.microsoft.com/office/drawing/2014/main" id="{322F5751-ED5B-334D-87D2-6E4BEE49D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7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  <p:graphicFrame>
            <p:nvGraphicFramePr>
              <p:cNvPr id="169" name="Object 81">
                <a:extLst>
                  <a:ext uri="{FF2B5EF4-FFF2-40B4-BE49-F238E27FC236}">
                    <a16:creationId xmlns:a16="http://schemas.microsoft.com/office/drawing/2014/main" id="{F3D04E61-CA6E-A74B-A69F-3FBFEF859A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1056"/>
              <a:ext cx="255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7" name="Equation" r:id="rId45" imgW="3511550" imgH="4241800" progId="Equation.3">
                      <p:embed/>
                    </p:oleObj>
                  </mc:Choice>
                  <mc:Fallback>
                    <p:oleObj name="Equation" r:id="rId45" imgW="3511550" imgH="4241800" progId="Equation.3">
                      <p:embed/>
                      <p:pic>
                        <p:nvPicPr>
                          <p:cNvPr id="264273" name="Object 81">
                            <a:extLst>
                              <a:ext uri="{FF2B5EF4-FFF2-40B4-BE49-F238E27FC236}">
                                <a16:creationId xmlns:a16="http://schemas.microsoft.com/office/drawing/2014/main" id="{76DF9B63-74E9-2745-A6EE-24C69AED6C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056"/>
                            <a:ext cx="255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0" name="Object 82">
                <a:extLst>
                  <a:ext uri="{FF2B5EF4-FFF2-40B4-BE49-F238E27FC236}">
                    <a16:creationId xmlns:a16="http://schemas.microsoft.com/office/drawing/2014/main" id="{3DF7D34B-B495-B34B-8886-DE1E38A174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304"/>
              <a:ext cx="254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8" name="Equation" r:id="rId46" imgW="3073400" imgH="4241800" progId="Equation.3">
                      <p:embed/>
                    </p:oleObj>
                  </mc:Choice>
                  <mc:Fallback>
                    <p:oleObj name="Equation" r:id="rId46" imgW="3073400" imgH="4241800" progId="Equation.3">
                      <p:embed/>
                      <p:pic>
                        <p:nvPicPr>
                          <p:cNvPr id="264274" name="Object 82">
                            <a:extLst>
                              <a:ext uri="{FF2B5EF4-FFF2-40B4-BE49-F238E27FC236}">
                                <a16:creationId xmlns:a16="http://schemas.microsoft.com/office/drawing/2014/main" id="{9C113BFB-74B7-AD45-871A-B7B69C0D955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304"/>
                            <a:ext cx="254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5" name="Object 83">
              <a:extLst>
                <a:ext uri="{FF2B5EF4-FFF2-40B4-BE49-F238E27FC236}">
                  <a16:creationId xmlns:a16="http://schemas.microsoft.com/office/drawing/2014/main" id="{C2F88F5D-135E-1C44-8D9C-289D05C614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" y="2208"/>
            <a:ext cx="17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59" name="Equation" r:id="rId47" imgW="2197100" imgH="3219450" progId="Equation.3">
                    <p:embed/>
                  </p:oleObj>
                </mc:Choice>
                <mc:Fallback>
                  <p:oleObj name="Equation" r:id="rId47" imgW="2197100" imgH="3219450" progId="Equation.3">
                    <p:embed/>
                    <p:pic>
                      <p:nvPicPr>
                        <p:cNvPr id="264275" name="Object 83">
                          <a:extLst>
                            <a:ext uri="{FF2B5EF4-FFF2-40B4-BE49-F238E27FC236}">
                              <a16:creationId xmlns:a16="http://schemas.microsoft.com/office/drawing/2014/main" id="{5E0389F0-B629-814E-BF29-2C9D0208A6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208"/>
                          <a:ext cx="17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" name="Object 84">
              <a:extLst>
                <a:ext uri="{FF2B5EF4-FFF2-40B4-BE49-F238E27FC236}">
                  <a16:creationId xmlns:a16="http://schemas.microsoft.com/office/drawing/2014/main" id="{06F694A1-7BD2-4E45-A7F9-360F5113AB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0" y="1152"/>
            <a:ext cx="21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60" name="Equation" r:id="rId48" imgW="2781300" imgH="3949700" progId="Equation.3">
                    <p:embed/>
                  </p:oleObj>
                </mc:Choice>
                <mc:Fallback>
                  <p:oleObj name="Equation" r:id="rId48" imgW="2781300" imgH="3949700" progId="Equation.3">
                    <p:embed/>
                    <p:pic>
                      <p:nvPicPr>
                        <p:cNvPr id="264276" name="Object 84">
                          <a:extLst>
                            <a:ext uri="{FF2B5EF4-FFF2-40B4-BE49-F238E27FC236}">
                              <a16:creationId xmlns:a16="http://schemas.microsoft.com/office/drawing/2014/main" id="{38254B2E-C117-1C40-AAB7-6EE38FA314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1152"/>
                          <a:ext cx="21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7429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Box 6">
            <a:extLst>
              <a:ext uri="{FF2B5EF4-FFF2-40B4-BE49-F238E27FC236}">
                <a16:creationId xmlns:a16="http://schemas.microsoft.com/office/drawing/2014/main" id="{F3F9D54C-5864-794E-9935-1A4EAB71C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57" y="388374"/>
            <a:ext cx="82809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二、</a:t>
            </a: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起偏器</a:t>
            </a:r>
            <a:r>
              <a:rPr lang="en-US" altLang="zh-Han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Hans" altLang="en-US" sz="24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用来获得（或检查）线偏振光的光学器件</a:t>
            </a:r>
            <a:endParaRPr lang="zh-CN" altLang="en-US" sz="2400" b="1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9" name="Text Box 6">
            <a:extLst>
              <a:ext uri="{FF2B5EF4-FFF2-40B4-BE49-F238E27FC236}">
                <a16:creationId xmlns:a16="http://schemas.microsoft.com/office/drawing/2014/main" id="{C467C5D2-AD17-DA42-8FE2-A2257216E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775" y="1009119"/>
            <a:ext cx="60121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2800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最常用的偏振器件</a:t>
            </a:r>
            <a:r>
              <a:rPr lang="en-US" altLang="zh-Hans" sz="2800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Hans" altLang="en-US" sz="2800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偏振片</a:t>
            </a:r>
            <a:endParaRPr lang="zh-CN" altLang="en-US" sz="2400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3" name="WordArt 177">
            <a:extLst>
              <a:ext uri="{FF2B5EF4-FFF2-40B4-BE49-F238E27FC236}">
                <a16:creationId xmlns:a16="http://schemas.microsoft.com/office/drawing/2014/main" id="{7B7B6E40-EEA5-2A44-A695-8C016483CB6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33632" y="1753542"/>
            <a:ext cx="1867839" cy="19346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0" cap="none" spc="0" normalizeH="0" baseline="0" noProof="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华文中宋" panose="02010600040101010101" pitchFamily="2" charset="-122"/>
              </a:rPr>
              <a:t>选择性吸收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F1DA0B-1D0B-7A4A-A1CE-E03BA47B346E}"/>
              </a:ext>
            </a:extLst>
          </p:cNvPr>
          <p:cNvGrpSpPr/>
          <p:nvPr/>
        </p:nvGrpSpPr>
        <p:grpSpPr>
          <a:xfrm>
            <a:off x="1331640" y="2756531"/>
            <a:ext cx="3227660" cy="3247146"/>
            <a:chOff x="1331640" y="3188579"/>
            <a:chExt cx="3227660" cy="3247146"/>
          </a:xfrm>
        </p:grpSpPr>
        <p:sp>
          <p:nvSpPr>
            <p:cNvPr id="371" name="Rectangle 131">
              <a:extLst>
                <a:ext uri="{FF2B5EF4-FFF2-40B4-BE49-F238E27FC236}">
                  <a16:creationId xmlns:a16="http://schemas.microsoft.com/office/drawing/2014/main" id="{91FE43BE-BD61-3C42-BD1D-7F421BB5C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775" y="3188579"/>
              <a:ext cx="3216525" cy="3247146"/>
            </a:xfrm>
            <a:prstGeom prst="rect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5000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2" name="Freeform 132">
              <a:extLst>
                <a:ext uri="{FF2B5EF4-FFF2-40B4-BE49-F238E27FC236}">
                  <a16:creationId xmlns:a16="http://schemas.microsoft.com/office/drawing/2014/main" id="{9935FBBA-79DE-5344-9F2F-78AEECF5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640" y="4148944"/>
              <a:ext cx="971499" cy="1316674"/>
            </a:xfrm>
            <a:custGeom>
              <a:avLst/>
              <a:gdLst>
                <a:gd name="T0" fmla="*/ 11 w 1044"/>
                <a:gd name="T1" fmla="*/ 0 h 1326"/>
                <a:gd name="T2" fmla="*/ 1044 w 1044"/>
                <a:gd name="T3" fmla="*/ 65 h 1326"/>
                <a:gd name="T4" fmla="*/ 924 w 1044"/>
                <a:gd name="T5" fmla="*/ 381 h 1326"/>
                <a:gd name="T6" fmla="*/ 924 w 1044"/>
                <a:gd name="T7" fmla="*/ 1326 h 1326"/>
                <a:gd name="T8" fmla="*/ 0 w 1044"/>
                <a:gd name="T9" fmla="*/ 1261 h 1326"/>
                <a:gd name="T10" fmla="*/ 11 w 1044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4" h="1326">
                  <a:moveTo>
                    <a:pt x="11" y="0"/>
                  </a:moveTo>
                  <a:lnTo>
                    <a:pt x="1044" y="65"/>
                  </a:lnTo>
                  <a:lnTo>
                    <a:pt x="924" y="381"/>
                  </a:lnTo>
                  <a:lnTo>
                    <a:pt x="924" y="1326"/>
                  </a:lnTo>
                  <a:lnTo>
                    <a:pt x="0" y="1261"/>
                  </a:lnTo>
                  <a:lnTo>
                    <a:pt x="1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gamma/>
                    <a:shade val="69804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73" name="Group 133">
              <a:extLst>
                <a:ext uri="{FF2B5EF4-FFF2-40B4-BE49-F238E27FC236}">
                  <a16:creationId xmlns:a16="http://schemas.microsoft.com/office/drawing/2014/main" id="{78FCBCA1-3CC9-3440-AC0C-16E9B838C5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0974" y="4254723"/>
              <a:ext cx="815614" cy="964540"/>
              <a:chOff x="769" y="2028"/>
              <a:chExt cx="1032" cy="1036"/>
            </a:xfrm>
          </p:grpSpPr>
          <p:sp>
            <p:nvSpPr>
              <p:cNvPr id="413" name="Line 134">
                <a:extLst>
                  <a:ext uri="{FF2B5EF4-FFF2-40B4-BE49-F238E27FC236}">
                    <a16:creationId xmlns:a16="http://schemas.microsoft.com/office/drawing/2014/main" id="{DF0B8041-9A5A-F24E-83A8-C7F0BA6FA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9" y="2545"/>
                <a:ext cx="1032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4" name="Line 135">
                <a:extLst>
                  <a:ext uri="{FF2B5EF4-FFF2-40B4-BE49-F238E27FC236}">
                    <a16:creationId xmlns:a16="http://schemas.microsoft.com/office/drawing/2014/main" id="{D2B49A9C-CA9D-8343-984F-AE99C5BA5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97" y="2067"/>
                <a:ext cx="206" cy="96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5" name="Line 136">
                <a:extLst>
                  <a:ext uri="{FF2B5EF4-FFF2-40B4-BE49-F238E27FC236}">
                    <a16:creationId xmlns:a16="http://schemas.microsoft.com/office/drawing/2014/main" id="{E1CBCD88-B7F2-7C40-9C60-6A135C33E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96" y="2148"/>
                <a:ext cx="395" cy="80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Line 137">
                <a:extLst>
                  <a:ext uri="{FF2B5EF4-FFF2-40B4-BE49-F238E27FC236}">
                    <a16:creationId xmlns:a16="http://schemas.microsoft.com/office/drawing/2014/main" id="{7BED8FFF-C639-E747-A3C5-0DA8F0C74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1" y="2058"/>
                <a:ext cx="237" cy="9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7" name="Line 138">
                <a:extLst>
                  <a:ext uri="{FF2B5EF4-FFF2-40B4-BE49-F238E27FC236}">
                    <a16:creationId xmlns:a16="http://schemas.microsoft.com/office/drawing/2014/main" id="{C8C982C2-E9BC-B344-BFEC-AAACC0003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147"/>
                <a:ext cx="416" cy="81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8" name="Line 139">
                <a:extLst>
                  <a:ext uri="{FF2B5EF4-FFF2-40B4-BE49-F238E27FC236}">
                    <a16:creationId xmlns:a16="http://schemas.microsoft.com/office/drawing/2014/main" id="{A3DD4505-85F9-4F48-916F-83C43F234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4" y="2266"/>
                <a:ext cx="527" cy="56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19" name="Line 140">
                <a:extLst>
                  <a:ext uri="{FF2B5EF4-FFF2-40B4-BE49-F238E27FC236}">
                    <a16:creationId xmlns:a16="http://schemas.microsoft.com/office/drawing/2014/main" id="{9AFAD1D0-D20E-804F-A533-661E7B4CB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36" y="2331"/>
                <a:ext cx="548" cy="4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20" name="Line 141">
                <a:extLst>
                  <a:ext uri="{FF2B5EF4-FFF2-40B4-BE49-F238E27FC236}">
                    <a16:creationId xmlns:a16="http://schemas.microsoft.com/office/drawing/2014/main" id="{71B42E74-7B8C-E943-8EFC-08CC156F7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01" y="2426"/>
                <a:ext cx="592" cy="28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21" name="Line 142">
                <a:extLst>
                  <a:ext uri="{FF2B5EF4-FFF2-40B4-BE49-F238E27FC236}">
                    <a16:creationId xmlns:a16="http://schemas.microsoft.com/office/drawing/2014/main" id="{39D402B0-92A1-D140-9C53-5EEC282E2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1" y="2464"/>
                <a:ext cx="614" cy="21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Line 143">
                <a:extLst>
                  <a:ext uri="{FF2B5EF4-FFF2-40B4-BE49-F238E27FC236}">
                    <a16:creationId xmlns:a16="http://schemas.microsoft.com/office/drawing/2014/main" id="{9F8C1ABA-11FD-2348-B9EE-D9105D4D1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7" y="2028"/>
                <a:ext cx="0" cy="10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4" name="Freeform 144">
              <a:extLst>
                <a:ext uri="{FF2B5EF4-FFF2-40B4-BE49-F238E27FC236}">
                  <a16:creationId xmlns:a16="http://schemas.microsoft.com/office/drawing/2014/main" id="{0ADF6B29-E64E-B749-96A7-C72C2A2F6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611" y="3650667"/>
              <a:ext cx="1092589" cy="2524785"/>
            </a:xfrm>
            <a:custGeom>
              <a:avLst/>
              <a:gdLst>
                <a:gd name="T0" fmla="*/ 0 w 1230"/>
                <a:gd name="T1" fmla="*/ 480 h 2100"/>
                <a:gd name="T2" fmla="*/ 618 w 1230"/>
                <a:gd name="T3" fmla="*/ 0 h 2100"/>
                <a:gd name="T4" fmla="*/ 1230 w 1230"/>
                <a:gd name="T5" fmla="*/ 480 h 2100"/>
                <a:gd name="T6" fmla="*/ 1230 w 1230"/>
                <a:gd name="T7" fmla="*/ 1614 h 2100"/>
                <a:gd name="T8" fmla="*/ 618 w 1230"/>
                <a:gd name="T9" fmla="*/ 2100 h 2100"/>
                <a:gd name="T10" fmla="*/ 0 w 1230"/>
                <a:gd name="T11" fmla="*/ 1614 h 2100"/>
                <a:gd name="T12" fmla="*/ 0 w 1230"/>
                <a:gd name="T13" fmla="*/ 480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0" h="2100">
                  <a:moveTo>
                    <a:pt x="0" y="480"/>
                  </a:moveTo>
                  <a:lnTo>
                    <a:pt x="618" y="0"/>
                  </a:lnTo>
                  <a:lnTo>
                    <a:pt x="1230" y="480"/>
                  </a:lnTo>
                  <a:lnTo>
                    <a:pt x="1230" y="1614"/>
                  </a:lnTo>
                  <a:lnTo>
                    <a:pt x="618" y="2100"/>
                  </a:lnTo>
                  <a:lnTo>
                    <a:pt x="0" y="1614"/>
                  </a:lnTo>
                  <a:lnTo>
                    <a:pt x="0" y="480"/>
                  </a:lnTo>
                  <a:close/>
                </a:path>
              </a:pathLst>
            </a:custGeom>
            <a:gradFill rotWithShape="0">
              <a:gsLst>
                <a:gs pos="0">
                  <a:srgbClr val="E7F0F9"/>
                </a:gs>
                <a:gs pos="100000">
                  <a:srgbClr val="CAD9E2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TopRight">
                <a:rot lat="0" lon="16800000" rev="0"/>
              </a:camera>
              <a:lightRig rig="legacyFlat3" dir="t"/>
            </a:scene3d>
            <a:sp3d extrusionH="1497000" prstMaterial="legacyMatte">
              <a:bevelT w="13500" h="13500" prst="angle"/>
              <a:bevelB w="13500" h="13500" prst="angle"/>
              <a:extrusionClr>
                <a:srgbClr val="E7F0F9"/>
              </a:extrusionClr>
              <a:contourClr>
                <a:srgbClr val="E7F0F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5" name="Oval 145">
              <a:extLst>
                <a:ext uri="{FF2B5EF4-FFF2-40B4-BE49-F238E27FC236}">
                  <a16:creationId xmlns:a16="http://schemas.microsoft.com/office/drawing/2014/main" id="{698C8843-9E19-A546-A4E4-2CE4B80275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283">
              <a:off x="3450009" y="4270033"/>
              <a:ext cx="455129" cy="1185842"/>
            </a:xfrm>
            <a:prstGeom prst="ellipse">
              <a:avLst/>
            </a:prstGeom>
            <a:solidFill>
              <a:srgbClr val="33FF99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6" name="Freeform 146">
              <a:extLst>
                <a:ext uri="{FF2B5EF4-FFF2-40B4-BE49-F238E27FC236}">
                  <a16:creationId xmlns:a16="http://schemas.microsoft.com/office/drawing/2014/main" id="{830E0788-C248-E148-BEC4-25B5B17A2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299" y="4286735"/>
              <a:ext cx="917218" cy="1274919"/>
            </a:xfrm>
            <a:custGeom>
              <a:avLst/>
              <a:gdLst>
                <a:gd name="T0" fmla="*/ 109 w 1087"/>
                <a:gd name="T1" fmla="*/ 0 h 1315"/>
                <a:gd name="T2" fmla="*/ 1087 w 1087"/>
                <a:gd name="T3" fmla="*/ 54 h 1315"/>
                <a:gd name="T4" fmla="*/ 1087 w 1087"/>
                <a:gd name="T5" fmla="*/ 1315 h 1315"/>
                <a:gd name="T6" fmla="*/ 0 w 1087"/>
                <a:gd name="T7" fmla="*/ 1228 h 1315"/>
                <a:gd name="T8" fmla="*/ 109 w 1087"/>
                <a:gd name="T9" fmla="*/ 0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315">
                  <a:moveTo>
                    <a:pt x="109" y="0"/>
                  </a:moveTo>
                  <a:lnTo>
                    <a:pt x="1087" y="54"/>
                  </a:lnTo>
                  <a:lnTo>
                    <a:pt x="1087" y="1315"/>
                  </a:lnTo>
                  <a:lnTo>
                    <a:pt x="0" y="1228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3FF99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377" name="Group 147">
              <a:extLst>
                <a:ext uri="{FF2B5EF4-FFF2-40B4-BE49-F238E27FC236}">
                  <a16:creationId xmlns:a16="http://schemas.microsoft.com/office/drawing/2014/main" id="{4835F38C-D552-524D-ABE5-B79F26A60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7723" y="4317355"/>
              <a:ext cx="2183785" cy="978459"/>
              <a:chOff x="1416" y="2182"/>
              <a:chExt cx="1111" cy="491"/>
            </a:xfrm>
          </p:grpSpPr>
          <p:grpSp>
            <p:nvGrpSpPr>
              <p:cNvPr id="389" name="Group 148">
                <a:extLst>
                  <a:ext uri="{FF2B5EF4-FFF2-40B4-BE49-F238E27FC236}">
                    <a16:creationId xmlns:a16="http://schemas.microsoft.com/office/drawing/2014/main" id="{41A59653-8B73-D447-9A44-8FEA9CBE41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16" y="2339"/>
                <a:ext cx="374" cy="197"/>
                <a:chOff x="1234" y="2405"/>
                <a:chExt cx="933" cy="387"/>
              </a:xfrm>
            </p:grpSpPr>
            <p:sp>
              <p:nvSpPr>
                <p:cNvPr id="407" name="Line 149">
                  <a:extLst>
                    <a:ext uri="{FF2B5EF4-FFF2-40B4-BE49-F238E27FC236}">
                      <a16:creationId xmlns:a16="http://schemas.microsoft.com/office/drawing/2014/main" id="{01CA0F66-84DA-0B47-BA8A-CBCD7ABCF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34" y="2405"/>
                  <a:ext cx="584" cy="38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triangle" w="sm" len="med"/>
                  <a:tailEnd type="triangle" w="sm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8" name="Line 150">
                  <a:extLst>
                    <a:ext uri="{FF2B5EF4-FFF2-40B4-BE49-F238E27FC236}">
                      <a16:creationId xmlns:a16="http://schemas.microsoft.com/office/drawing/2014/main" id="{16336D23-38CA-5D4D-92D7-47181BB5F7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32" y="2451"/>
                  <a:ext cx="461" cy="30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triangle" w="sm" len="med"/>
                  <a:tailEnd type="triangle" w="sm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9" name="Line 151">
                  <a:extLst>
                    <a:ext uri="{FF2B5EF4-FFF2-40B4-BE49-F238E27FC236}">
                      <a16:creationId xmlns:a16="http://schemas.microsoft.com/office/drawing/2014/main" id="{8D609E77-95FC-B348-8E36-C8888C900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10" y="2496"/>
                  <a:ext cx="356" cy="23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triangle" w="sm" len="med"/>
                  <a:tailEnd type="triangle" w="sm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0" name="Line 152">
                  <a:extLst>
                    <a:ext uri="{FF2B5EF4-FFF2-40B4-BE49-F238E27FC236}">
                      <a16:creationId xmlns:a16="http://schemas.microsoft.com/office/drawing/2014/main" id="{C6740831-7A14-794E-ADA5-2BFB5988E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83" y="2531"/>
                  <a:ext cx="254" cy="17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triangle" w="sm" len="med"/>
                  <a:tailEnd type="triangle" w="sm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1" name="Line 153">
                  <a:extLst>
                    <a:ext uri="{FF2B5EF4-FFF2-40B4-BE49-F238E27FC236}">
                      <a16:creationId xmlns:a16="http://schemas.microsoft.com/office/drawing/2014/main" id="{4F85EB27-15B8-8240-B419-D8D4BA95A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76" y="2569"/>
                  <a:ext cx="128" cy="9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2" name="Line 154">
                  <a:extLst>
                    <a:ext uri="{FF2B5EF4-FFF2-40B4-BE49-F238E27FC236}">
                      <a16:creationId xmlns:a16="http://schemas.microsoft.com/office/drawing/2014/main" id="{5AC556DD-607C-7043-997F-5CBD539AC6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27" y="2604"/>
                  <a:ext cx="40" cy="3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90" name="Line 155">
                <a:extLst>
                  <a:ext uri="{FF2B5EF4-FFF2-40B4-BE49-F238E27FC236}">
                    <a16:creationId xmlns:a16="http://schemas.microsoft.com/office/drawing/2014/main" id="{4291D412-07CB-3C42-97F1-46C0DD53F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34" y="2182"/>
                <a:ext cx="0" cy="49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Line 156">
                <a:extLst>
                  <a:ext uri="{FF2B5EF4-FFF2-40B4-BE49-F238E27FC236}">
                    <a16:creationId xmlns:a16="http://schemas.microsoft.com/office/drawing/2014/main" id="{DF11F838-35A4-E745-BE75-ED73A5EE0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4" y="2234"/>
                <a:ext cx="0" cy="40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2" name="Line 157">
                <a:extLst>
                  <a:ext uri="{FF2B5EF4-FFF2-40B4-BE49-F238E27FC236}">
                    <a16:creationId xmlns:a16="http://schemas.microsoft.com/office/drawing/2014/main" id="{AB2D0465-7EBF-7F44-8230-555D1D3EC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2257"/>
                <a:ext cx="0" cy="35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Line 158">
                <a:extLst>
                  <a:ext uri="{FF2B5EF4-FFF2-40B4-BE49-F238E27FC236}">
                    <a16:creationId xmlns:a16="http://schemas.microsoft.com/office/drawing/2014/main" id="{01985098-0789-864A-96BF-E5618F36D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9" y="2279"/>
                <a:ext cx="0" cy="3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Line 159">
                <a:extLst>
                  <a:ext uri="{FF2B5EF4-FFF2-40B4-BE49-F238E27FC236}">
                    <a16:creationId xmlns:a16="http://schemas.microsoft.com/office/drawing/2014/main" id="{8793A823-A7FB-9B49-8722-2CAE73737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83" y="2298"/>
                <a:ext cx="0" cy="30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Line 160">
                <a:extLst>
                  <a:ext uri="{FF2B5EF4-FFF2-40B4-BE49-F238E27FC236}">
                    <a16:creationId xmlns:a16="http://schemas.microsoft.com/office/drawing/2014/main" id="{EA8C3469-8750-B34F-9A27-BC1787A9B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46" y="2318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6" name="Line 161">
                <a:extLst>
                  <a:ext uri="{FF2B5EF4-FFF2-40B4-BE49-F238E27FC236}">
                    <a16:creationId xmlns:a16="http://schemas.microsoft.com/office/drawing/2014/main" id="{D53BBD09-91E1-434F-9629-EAD86A5F5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7" y="2332"/>
                <a:ext cx="0" cy="25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Line 162">
                <a:extLst>
                  <a:ext uri="{FF2B5EF4-FFF2-40B4-BE49-F238E27FC236}">
                    <a16:creationId xmlns:a16="http://schemas.microsoft.com/office/drawing/2014/main" id="{09B47639-334C-9249-AA6C-1AFC668F3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7" y="2338"/>
                <a:ext cx="0" cy="25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Line 163">
                <a:extLst>
                  <a:ext uri="{FF2B5EF4-FFF2-40B4-BE49-F238E27FC236}">
                    <a16:creationId xmlns:a16="http://schemas.microsoft.com/office/drawing/2014/main" id="{FC623887-E385-A644-A7E0-C9AB5F0E8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91" y="2351"/>
                <a:ext cx="0" cy="2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99" name="Line 164">
                <a:extLst>
                  <a:ext uri="{FF2B5EF4-FFF2-40B4-BE49-F238E27FC236}">
                    <a16:creationId xmlns:a16="http://schemas.microsoft.com/office/drawing/2014/main" id="{D1F4DAD0-E97A-8E41-ACF4-0FD9417EF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2348"/>
                <a:ext cx="0" cy="2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00" name="Line 165">
                <a:extLst>
                  <a:ext uri="{FF2B5EF4-FFF2-40B4-BE49-F238E27FC236}">
                    <a16:creationId xmlns:a16="http://schemas.microsoft.com/office/drawing/2014/main" id="{19D7B57F-F064-E449-A8E1-257BEBC84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54" y="2354"/>
                <a:ext cx="1" cy="2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01" name="Line 166">
                <a:extLst>
                  <a:ext uri="{FF2B5EF4-FFF2-40B4-BE49-F238E27FC236}">
                    <a16:creationId xmlns:a16="http://schemas.microsoft.com/office/drawing/2014/main" id="{E139F81D-97A0-4D41-816C-BEBAAD4B9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7" y="2360"/>
                <a:ext cx="0" cy="24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02" name="Line 167">
                <a:extLst>
                  <a:ext uri="{FF2B5EF4-FFF2-40B4-BE49-F238E27FC236}">
                    <a16:creationId xmlns:a16="http://schemas.microsoft.com/office/drawing/2014/main" id="{83A89D4F-5B96-F84D-8C79-5A7D27B80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2" y="236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03" name="Line 168">
                <a:extLst>
                  <a:ext uri="{FF2B5EF4-FFF2-40B4-BE49-F238E27FC236}">
                    <a16:creationId xmlns:a16="http://schemas.microsoft.com/office/drawing/2014/main" id="{9C67FB81-2A05-844D-BCDF-18D299255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50" y="2373"/>
                <a:ext cx="0" cy="23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04" name="Group 169">
                <a:extLst>
                  <a:ext uri="{FF2B5EF4-FFF2-40B4-BE49-F238E27FC236}">
                    <a16:creationId xmlns:a16="http://schemas.microsoft.com/office/drawing/2014/main" id="{5A9268D2-3B30-AA42-A518-5253BE31C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2424"/>
                <a:ext cx="1089" cy="91"/>
                <a:chOff x="1326" y="2657"/>
                <a:chExt cx="2257" cy="165"/>
              </a:xfrm>
            </p:grpSpPr>
            <p:sp>
              <p:nvSpPr>
                <p:cNvPr id="405" name="Line 170">
                  <a:extLst>
                    <a:ext uri="{FF2B5EF4-FFF2-40B4-BE49-F238E27FC236}">
                      <a16:creationId xmlns:a16="http://schemas.microsoft.com/office/drawing/2014/main" id="{31395174-2831-C64D-8E6B-454A6A646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26" y="2657"/>
                  <a:ext cx="1237" cy="8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6" name="Line 171">
                  <a:extLst>
                    <a:ext uri="{FF2B5EF4-FFF2-40B4-BE49-F238E27FC236}">
                      <a16:creationId xmlns:a16="http://schemas.microsoft.com/office/drawing/2014/main" id="{FB0DE0DD-024C-9F43-BEE9-A3ED7E0A90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7" y="2734"/>
                  <a:ext cx="1046" cy="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78" name="Freeform 172">
              <a:extLst>
                <a:ext uri="{FF2B5EF4-FFF2-40B4-BE49-F238E27FC236}">
                  <a16:creationId xmlns:a16="http://schemas.microsoft.com/office/drawing/2014/main" id="{2099CB01-82B9-E547-8EA6-F06811508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151" y="6155967"/>
              <a:ext cx="51498" cy="70983"/>
            </a:xfrm>
            <a:custGeom>
              <a:avLst/>
              <a:gdLst>
                <a:gd name="T0" fmla="*/ 147 w 271"/>
                <a:gd name="T1" fmla="*/ 0 h 305"/>
                <a:gd name="T2" fmla="*/ 0 w 271"/>
                <a:gd name="T3" fmla="*/ 305 h 305"/>
                <a:gd name="T4" fmla="*/ 271 w 271"/>
                <a:gd name="T5" fmla="*/ 57 h 305"/>
                <a:gd name="T6" fmla="*/ 147 w 271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05">
                  <a:moveTo>
                    <a:pt x="147" y="0"/>
                  </a:moveTo>
                  <a:lnTo>
                    <a:pt x="0" y="305"/>
                  </a:lnTo>
                  <a:lnTo>
                    <a:pt x="271" y="5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79" name="Line 173">
              <a:extLst>
                <a:ext uri="{FF2B5EF4-FFF2-40B4-BE49-F238E27FC236}">
                  <a16:creationId xmlns:a16="http://schemas.microsoft.com/office/drawing/2014/main" id="{FD715938-7315-4743-B784-FC69F6B1C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2065" y="3269305"/>
              <a:ext cx="0" cy="3117706"/>
            </a:xfrm>
            <a:prstGeom prst="line">
              <a:avLst/>
            </a:prstGeom>
            <a:noFill/>
            <a:ln w="57150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84" name="WordArt 178">
              <a:extLst>
                <a:ext uri="{FF2B5EF4-FFF2-40B4-BE49-F238E27FC236}">
                  <a16:creationId xmlns:a16="http://schemas.microsoft.com/office/drawing/2014/main" id="{BCF838DC-F284-6549-B878-6849718497B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737391" y="3290183"/>
              <a:ext cx="584570" cy="20738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电气石</a:t>
              </a:r>
            </a:p>
          </p:txBody>
        </p:sp>
        <p:sp>
          <p:nvSpPr>
            <p:cNvPr id="385" name="WordArt 179">
              <a:extLst>
                <a:ext uri="{FF2B5EF4-FFF2-40B4-BE49-F238E27FC236}">
                  <a16:creationId xmlns:a16="http://schemas.microsoft.com/office/drawing/2014/main" id="{B7F86E4B-5E84-9F4A-96E0-F270DD26EE3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38811" y="3770365"/>
              <a:ext cx="620757" cy="21434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自然光</a:t>
              </a:r>
            </a:p>
          </p:txBody>
        </p:sp>
        <p:sp>
          <p:nvSpPr>
            <p:cNvPr id="386" name="WordArt 180">
              <a:extLst>
                <a:ext uri="{FF2B5EF4-FFF2-40B4-BE49-F238E27FC236}">
                  <a16:creationId xmlns:a16="http://schemas.microsoft.com/office/drawing/2014/main" id="{E267CED1-BD63-6340-BC65-14ACDBB5C11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52037" y="5560262"/>
              <a:ext cx="773859" cy="2393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线偏振光</a:t>
              </a:r>
            </a:p>
          </p:txBody>
        </p:sp>
        <p:sp>
          <p:nvSpPr>
            <p:cNvPr id="387" name="WordArt 181">
              <a:extLst>
                <a:ext uri="{FF2B5EF4-FFF2-40B4-BE49-F238E27FC236}">
                  <a16:creationId xmlns:a16="http://schemas.microsoft.com/office/drawing/2014/main" id="{E4195906-DB72-E84D-9A89-B2B4449C733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19629" y="3244252"/>
              <a:ext cx="155885" cy="18093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Black" panose="020B0604020202020204" pitchFamily="34" charset="0"/>
                  <a:ea typeface="宋体" panose="02010600030101010101" pitchFamily="2" charset="-122"/>
                  <a:cs typeface="Arial Black" panose="020B0604020202020204" pitchFamily="34" charset="0"/>
                </a:rPr>
                <a:t>C</a:t>
              </a:r>
              <a:endParaRPr kumimoji="1" lang="zh-CN" altLang="en-US" sz="3600" b="0" i="1" u="none" strike="noStrike" kern="1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Black" panose="020B0604020202020204" pitchFamily="34" charset="0"/>
                <a:ea typeface="宋体" panose="02010600030101010101" pitchFamily="2" charset="-122"/>
                <a:cs typeface="Arial Black" panose="020B0604020202020204" pitchFamily="34" charset="0"/>
              </a:endParaRPr>
            </a:p>
          </p:txBody>
        </p:sp>
        <p:sp>
          <p:nvSpPr>
            <p:cNvPr id="388" name="WordArt 182">
              <a:extLst>
                <a:ext uri="{FF2B5EF4-FFF2-40B4-BE49-F238E27FC236}">
                  <a16:creationId xmlns:a16="http://schemas.microsoft.com/office/drawing/2014/main" id="{0F43549A-1CE5-544C-B73B-4950ABA615B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50038" y="6190762"/>
              <a:ext cx="155885" cy="18093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Black" panose="020B0604020202020204" pitchFamily="34" charset="0"/>
                  <a:ea typeface="宋体" panose="02010600030101010101" pitchFamily="2" charset="-122"/>
                  <a:cs typeface="Arial Black" panose="020B0604020202020204" pitchFamily="34" charset="0"/>
                </a:rPr>
                <a:t>C</a:t>
              </a:r>
              <a:endParaRPr kumimoji="1" lang="zh-CN" altLang="en-US" sz="3600" b="0" i="1" u="none" strike="noStrike" kern="1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Black" panose="020B0604020202020204" pitchFamily="34" charset="0"/>
                <a:ea typeface="宋体" panose="02010600030101010101" pitchFamily="2" charset="-122"/>
                <a:cs typeface="Arial Black" panose="020B0604020202020204" pitchFamily="34" charset="0"/>
              </a:endParaRPr>
            </a:p>
          </p:txBody>
        </p:sp>
      </p:grpSp>
      <p:grpSp>
        <p:nvGrpSpPr>
          <p:cNvPr id="423" name="Group 183">
            <a:extLst>
              <a:ext uri="{FF2B5EF4-FFF2-40B4-BE49-F238E27FC236}">
                <a16:creationId xmlns:a16="http://schemas.microsoft.com/office/drawing/2014/main" id="{183E1301-761B-F147-85F5-528FA80E8EB0}"/>
              </a:ext>
            </a:extLst>
          </p:cNvPr>
          <p:cNvGrpSpPr>
            <a:grpSpLocks/>
          </p:cNvGrpSpPr>
          <p:nvPr/>
        </p:nvGrpSpPr>
        <p:grpSpPr bwMode="auto">
          <a:xfrm>
            <a:off x="5335942" y="1721753"/>
            <a:ext cx="3255607" cy="4259699"/>
            <a:chOff x="3084" y="994"/>
            <a:chExt cx="2328" cy="3046"/>
          </a:xfrm>
        </p:grpSpPr>
        <p:sp>
          <p:nvSpPr>
            <p:cNvPr id="424" name="WordArt 184">
              <a:extLst>
                <a:ext uri="{FF2B5EF4-FFF2-40B4-BE49-F238E27FC236}">
                  <a16:creationId xmlns:a16="http://schemas.microsoft.com/office/drawing/2014/main" id="{27B29CA3-7640-754A-B090-9EA0A358BC2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542" y="1183"/>
              <a:ext cx="1544" cy="12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28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ysClr val="windowText" lastClr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聚合乙烯醇膜上的</a:t>
              </a:r>
            </a:p>
          </p:txBody>
        </p:sp>
        <p:sp>
          <p:nvSpPr>
            <p:cNvPr id="425" name="WordArt 185">
              <a:extLst>
                <a:ext uri="{FF2B5EF4-FFF2-40B4-BE49-F238E27FC236}">
                  <a16:creationId xmlns:a16="http://schemas.microsoft.com/office/drawing/2014/main" id="{4B67E707-FF61-6742-B850-B8BBABA823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959" y="994"/>
              <a:ext cx="574" cy="12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ysClr val="windowText" lastClr="000000"/>
                    </a:solidFill>
                    <a:round/>
                    <a:headEnd/>
                    <a:tailEnd/>
                  </a:ln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蒸镀在</a:t>
              </a:r>
            </a:p>
          </p:txBody>
        </p:sp>
        <p:sp>
          <p:nvSpPr>
            <p:cNvPr id="426" name="WordArt 186">
              <a:extLst>
                <a:ext uri="{FF2B5EF4-FFF2-40B4-BE49-F238E27FC236}">
                  <a16:creationId xmlns:a16="http://schemas.microsoft.com/office/drawing/2014/main" id="{85D76FB2-D11C-BF4C-8688-8B25E580814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85" y="1568"/>
              <a:ext cx="2227" cy="11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ysClr val="windowText" lastClr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经拉伸处理后也有很强的</a:t>
              </a:r>
            </a:p>
          </p:txBody>
        </p:sp>
        <p:sp>
          <p:nvSpPr>
            <p:cNvPr id="427" name="AutoShape 187" descr="窄竖线">
              <a:extLst>
                <a:ext uri="{FF2B5EF4-FFF2-40B4-BE49-F238E27FC236}">
                  <a16:creationId xmlns:a16="http://schemas.microsoft.com/office/drawing/2014/main" id="{EFE929A2-1802-3A48-B089-F345FE57D5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283" y="2613"/>
              <a:ext cx="1856" cy="704"/>
            </a:xfrm>
            <a:prstGeom prst="parallelogram">
              <a:avLst>
                <a:gd name="adj" fmla="val 65909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8" name="Line 188">
              <a:extLst>
                <a:ext uri="{FF2B5EF4-FFF2-40B4-BE49-F238E27FC236}">
                  <a16:creationId xmlns:a16="http://schemas.microsoft.com/office/drawing/2014/main" id="{6A41278E-3223-3C46-B59E-8D4FB780E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7" y="1990"/>
              <a:ext cx="0" cy="195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29" name="Group 189">
              <a:extLst>
                <a:ext uri="{FF2B5EF4-FFF2-40B4-BE49-F238E27FC236}">
                  <a16:creationId xmlns:a16="http://schemas.microsoft.com/office/drawing/2014/main" id="{BF5EE884-05F0-3C44-A131-F042E121B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4" y="2673"/>
              <a:ext cx="768" cy="693"/>
              <a:chOff x="2994" y="2550"/>
              <a:chExt cx="843" cy="801"/>
            </a:xfrm>
          </p:grpSpPr>
          <p:sp>
            <p:nvSpPr>
              <p:cNvPr id="447" name="Line 190">
                <a:extLst>
                  <a:ext uri="{FF2B5EF4-FFF2-40B4-BE49-F238E27FC236}">
                    <a16:creationId xmlns:a16="http://schemas.microsoft.com/office/drawing/2014/main" id="{3B35BCF3-82D1-224F-A5DD-BFF127006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4" y="2962"/>
                <a:ext cx="84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Line 191">
                <a:extLst>
                  <a:ext uri="{FF2B5EF4-FFF2-40B4-BE49-F238E27FC236}">
                    <a16:creationId xmlns:a16="http://schemas.microsoft.com/office/drawing/2014/main" id="{1364C836-387F-8745-9E30-B75FEE220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98" y="2580"/>
                <a:ext cx="129" cy="7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Line 192">
                <a:extLst>
                  <a:ext uri="{FF2B5EF4-FFF2-40B4-BE49-F238E27FC236}">
                    <a16:creationId xmlns:a16="http://schemas.microsoft.com/office/drawing/2014/main" id="{95E52C51-B0B0-8F43-99F6-98C84D06A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35" y="2643"/>
                <a:ext cx="247" cy="6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Line 193">
                <a:extLst>
                  <a:ext uri="{FF2B5EF4-FFF2-40B4-BE49-F238E27FC236}">
                    <a16:creationId xmlns:a16="http://schemas.microsoft.com/office/drawing/2014/main" id="{6C008CC2-9DB3-5041-BA9C-968ED25E4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5" y="2573"/>
                <a:ext cx="147" cy="7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Line 194">
                <a:extLst>
                  <a:ext uri="{FF2B5EF4-FFF2-40B4-BE49-F238E27FC236}">
                    <a16:creationId xmlns:a16="http://schemas.microsoft.com/office/drawing/2014/main" id="{C917E6A0-A29E-E64B-B22A-3A041E96D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" y="2642"/>
                <a:ext cx="259" cy="6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2" name="Line 195">
                <a:extLst>
                  <a:ext uri="{FF2B5EF4-FFF2-40B4-BE49-F238E27FC236}">
                    <a16:creationId xmlns:a16="http://schemas.microsoft.com/office/drawing/2014/main" id="{F5A327A2-2F9C-D64C-99F3-2DB1E6FC4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91" y="2734"/>
                <a:ext cx="328" cy="43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Line 196">
                <a:extLst>
                  <a:ext uri="{FF2B5EF4-FFF2-40B4-BE49-F238E27FC236}">
                    <a16:creationId xmlns:a16="http://schemas.microsoft.com/office/drawing/2014/main" id="{8FD541FD-E9AF-5249-8E1C-A8D2E39E3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8" y="2784"/>
                <a:ext cx="341" cy="36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Line 197">
                <a:extLst>
                  <a:ext uri="{FF2B5EF4-FFF2-40B4-BE49-F238E27FC236}">
                    <a16:creationId xmlns:a16="http://schemas.microsoft.com/office/drawing/2014/main" id="{170A3A88-21F5-884C-B869-58636377F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76" y="2858"/>
                <a:ext cx="369" cy="2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5" name="Line 198">
                <a:extLst>
                  <a:ext uri="{FF2B5EF4-FFF2-40B4-BE49-F238E27FC236}">
                    <a16:creationId xmlns:a16="http://schemas.microsoft.com/office/drawing/2014/main" id="{15626F88-379C-594A-B05D-31A1BC8EE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6" y="2887"/>
                <a:ext cx="383" cy="1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6" name="Line 199">
                <a:extLst>
                  <a:ext uri="{FF2B5EF4-FFF2-40B4-BE49-F238E27FC236}">
                    <a16:creationId xmlns:a16="http://schemas.microsoft.com/office/drawing/2014/main" id="{E7CA5864-0A38-AE4D-BD2E-279A2DECF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67" y="2550"/>
                <a:ext cx="0" cy="80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7" name="Line 200">
                <a:extLst>
                  <a:ext uri="{FF2B5EF4-FFF2-40B4-BE49-F238E27FC236}">
                    <a16:creationId xmlns:a16="http://schemas.microsoft.com/office/drawing/2014/main" id="{6F4638DF-2F7B-D64B-AE94-6F58F80C9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4" y="2962"/>
                <a:ext cx="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30" name="Line 201">
              <a:extLst>
                <a:ext uri="{FF2B5EF4-FFF2-40B4-BE49-F238E27FC236}">
                  <a16:creationId xmlns:a16="http://schemas.microsoft.com/office/drawing/2014/main" id="{25CC7BDD-4D15-3E4B-B827-0C323B3BA3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" y="2987"/>
              <a:ext cx="116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31" name="Line 202">
              <a:extLst>
                <a:ext uri="{FF2B5EF4-FFF2-40B4-BE49-F238E27FC236}">
                  <a16:creationId xmlns:a16="http://schemas.microsoft.com/office/drawing/2014/main" id="{8AF7BBDE-E5A9-324B-B593-68AD2EEBC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1" y="2824"/>
              <a:ext cx="0" cy="3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32" name="Line 203">
              <a:extLst>
                <a:ext uri="{FF2B5EF4-FFF2-40B4-BE49-F238E27FC236}">
                  <a16:creationId xmlns:a16="http://schemas.microsoft.com/office/drawing/2014/main" id="{E4CEDC04-BA67-6740-9CB0-A329CB31E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1" y="2823"/>
              <a:ext cx="0" cy="3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33" name="Line 204">
              <a:extLst>
                <a:ext uri="{FF2B5EF4-FFF2-40B4-BE49-F238E27FC236}">
                  <a16:creationId xmlns:a16="http://schemas.microsoft.com/office/drawing/2014/main" id="{3263948F-FDAF-7445-97C7-88F2F2E8E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" y="2829"/>
              <a:ext cx="0" cy="3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34" name="Line 205">
              <a:extLst>
                <a:ext uri="{FF2B5EF4-FFF2-40B4-BE49-F238E27FC236}">
                  <a16:creationId xmlns:a16="http://schemas.microsoft.com/office/drawing/2014/main" id="{862FE9D4-C006-504E-AAEF-010E788AA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" y="2831"/>
              <a:ext cx="0" cy="3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35" name="Line 206">
              <a:extLst>
                <a:ext uri="{FF2B5EF4-FFF2-40B4-BE49-F238E27FC236}">
                  <a16:creationId xmlns:a16="http://schemas.microsoft.com/office/drawing/2014/main" id="{BBC4BFF9-5FE2-8544-AC03-6AED3208D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7" y="2985"/>
              <a:ext cx="9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36" name="Group 207">
              <a:extLst>
                <a:ext uri="{FF2B5EF4-FFF2-40B4-BE49-F238E27FC236}">
                  <a16:creationId xmlns:a16="http://schemas.microsoft.com/office/drawing/2014/main" id="{AB7567D6-1782-DD48-87CE-766B1B93E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9" y="2172"/>
              <a:ext cx="666" cy="209"/>
              <a:chOff x="4070" y="270"/>
              <a:chExt cx="986" cy="282"/>
            </a:xfrm>
          </p:grpSpPr>
          <p:sp>
            <p:nvSpPr>
              <p:cNvPr id="445" name="Freeform 208">
                <a:extLst>
                  <a:ext uri="{FF2B5EF4-FFF2-40B4-BE49-F238E27FC236}">
                    <a16:creationId xmlns:a16="http://schemas.microsoft.com/office/drawing/2014/main" id="{3EC4A0FB-3534-744B-9994-1D2618F81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" y="270"/>
                <a:ext cx="986" cy="282"/>
              </a:xfrm>
              <a:custGeom>
                <a:avLst/>
                <a:gdLst>
                  <a:gd name="T0" fmla="*/ 71 w 986"/>
                  <a:gd name="T1" fmla="*/ 29 h 282"/>
                  <a:gd name="T2" fmla="*/ 114 w 986"/>
                  <a:gd name="T3" fmla="*/ 0 h 282"/>
                  <a:gd name="T4" fmla="*/ 167 w 986"/>
                  <a:gd name="T5" fmla="*/ 38 h 282"/>
                  <a:gd name="T6" fmla="*/ 201 w 986"/>
                  <a:gd name="T7" fmla="*/ 5 h 282"/>
                  <a:gd name="T8" fmla="*/ 261 w 986"/>
                  <a:gd name="T9" fmla="*/ 41 h 282"/>
                  <a:gd name="T10" fmla="*/ 326 w 986"/>
                  <a:gd name="T11" fmla="*/ 54 h 282"/>
                  <a:gd name="T12" fmla="*/ 363 w 986"/>
                  <a:gd name="T13" fmla="*/ 59 h 282"/>
                  <a:gd name="T14" fmla="*/ 393 w 986"/>
                  <a:gd name="T15" fmla="*/ 2 h 282"/>
                  <a:gd name="T16" fmla="*/ 443 w 986"/>
                  <a:gd name="T17" fmla="*/ 11 h 282"/>
                  <a:gd name="T18" fmla="*/ 491 w 986"/>
                  <a:gd name="T19" fmla="*/ 14 h 282"/>
                  <a:gd name="T20" fmla="*/ 609 w 986"/>
                  <a:gd name="T21" fmla="*/ 12 h 282"/>
                  <a:gd name="T22" fmla="*/ 662 w 986"/>
                  <a:gd name="T23" fmla="*/ 50 h 282"/>
                  <a:gd name="T24" fmla="*/ 650 w 986"/>
                  <a:gd name="T25" fmla="*/ 95 h 282"/>
                  <a:gd name="T26" fmla="*/ 665 w 986"/>
                  <a:gd name="T27" fmla="*/ 131 h 282"/>
                  <a:gd name="T28" fmla="*/ 651 w 986"/>
                  <a:gd name="T29" fmla="*/ 183 h 282"/>
                  <a:gd name="T30" fmla="*/ 675 w 986"/>
                  <a:gd name="T31" fmla="*/ 219 h 282"/>
                  <a:gd name="T32" fmla="*/ 720 w 986"/>
                  <a:gd name="T33" fmla="*/ 57 h 282"/>
                  <a:gd name="T34" fmla="*/ 777 w 986"/>
                  <a:gd name="T35" fmla="*/ 26 h 282"/>
                  <a:gd name="T36" fmla="*/ 794 w 986"/>
                  <a:gd name="T37" fmla="*/ 66 h 282"/>
                  <a:gd name="T38" fmla="*/ 827 w 986"/>
                  <a:gd name="T39" fmla="*/ 11 h 282"/>
                  <a:gd name="T40" fmla="*/ 879 w 986"/>
                  <a:gd name="T41" fmla="*/ 11 h 282"/>
                  <a:gd name="T42" fmla="*/ 900 w 986"/>
                  <a:gd name="T43" fmla="*/ 51 h 282"/>
                  <a:gd name="T44" fmla="*/ 921 w 986"/>
                  <a:gd name="T45" fmla="*/ 78 h 282"/>
                  <a:gd name="T46" fmla="*/ 956 w 986"/>
                  <a:gd name="T47" fmla="*/ 68 h 282"/>
                  <a:gd name="T48" fmla="*/ 980 w 986"/>
                  <a:gd name="T49" fmla="*/ 125 h 282"/>
                  <a:gd name="T50" fmla="*/ 917 w 986"/>
                  <a:gd name="T51" fmla="*/ 138 h 282"/>
                  <a:gd name="T52" fmla="*/ 909 w 986"/>
                  <a:gd name="T53" fmla="*/ 173 h 282"/>
                  <a:gd name="T54" fmla="*/ 857 w 986"/>
                  <a:gd name="T55" fmla="*/ 272 h 282"/>
                  <a:gd name="T56" fmla="*/ 786 w 986"/>
                  <a:gd name="T57" fmla="*/ 183 h 282"/>
                  <a:gd name="T58" fmla="*/ 708 w 986"/>
                  <a:gd name="T59" fmla="*/ 270 h 282"/>
                  <a:gd name="T60" fmla="*/ 657 w 986"/>
                  <a:gd name="T61" fmla="*/ 248 h 282"/>
                  <a:gd name="T62" fmla="*/ 593 w 986"/>
                  <a:gd name="T63" fmla="*/ 266 h 282"/>
                  <a:gd name="T64" fmla="*/ 536 w 986"/>
                  <a:gd name="T65" fmla="*/ 266 h 282"/>
                  <a:gd name="T66" fmla="*/ 485 w 986"/>
                  <a:gd name="T67" fmla="*/ 251 h 282"/>
                  <a:gd name="T68" fmla="*/ 432 w 986"/>
                  <a:gd name="T69" fmla="*/ 278 h 282"/>
                  <a:gd name="T70" fmla="*/ 381 w 986"/>
                  <a:gd name="T71" fmla="*/ 282 h 282"/>
                  <a:gd name="T72" fmla="*/ 348 w 986"/>
                  <a:gd name="T73" fmla="*/ 255 h 282"/>
                  <a:gd name="T74" fmla="*/ 318 w 986"/>
                  <a:gd name="T75" fmla="*/ 260 h 282"/>
                  <a:gd name="T76" fmla="*/ 254 w 986"/>
                  <a:gd name="T77" fmla="*/ 263 h 282"/>
                  <a:gd name="T78" fmla="*/ 191 w 986"/>
                  <a:gd name="T79" fmla="*/ 263 h 282"/>
                  <a:gd name="T80" fmla="*/ 138 w 986"/>
                  <a:gd name="T81" fmla="*/ 269 h 282"/>
                  <a:gd name="T82" fmla="*/ 77 w 986"/>
                  <a:gd name="T83" fmla="*/ 279 h 282"/>
                  <a:gd name="T84" fmla="*/ 48 w 986"/>
                  <a:gd name="T85" fmla="*/ 170 h 282"/>
                  <a:gd name="T86" fmla="*/ 3 w 986"/>
                  <a:gd name="T87" fmla="*/ 17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6" h="282">
                    <a:moveTo>
                      <a:pt x="2" y="138"/>
                    </a:moveTo>
                    <a:lnTo>
                      <a:pt x="47" y="81"/>
                    </a:lnTo>
                    <a:lnTo>
                      <a:pt x="71" y="29"/>
                    </a:lnTo>
                    <a:lnTo>
                      <a:pt x="84" y="9"/>
                    </a:lnTo>
                    <a:lnTo>
                      <a:pt x="98" y="0"/>
                    </a:lnTo>
                    <a:lnTo>
                      <a:pt x="114" y="0"/>
                    </a:lnTo>
                    <a:lnTo>
                      <a:pt x="138" y="17"/>
                    </a:lnTo>
                    <a:lnTo>
                      <a:pt x="147" y="35"/>
                    </a:lnTo>
                    <a:lnTo>
                      <a:pt x="167" y="38"/>
                    </a:lnTo>
                    <a:lnTo>
                      <a:pt x="165" y="15"/>
                    </a:lnTo>
                    <a:lnTo>
                      <a:pt x="183" y="2"/>
                    </a:lnTo>
                    <a:lnTo>
                      <a:pt x="201" y="5"/>
                    </a:lnTo>
                    <a:lnTo>
                      <a:pt x="228" y="14"/>
                    </a:lnTo>
                    <a:lnTo>
                      <a:pt x="252" y="29"/>
                    </a:lnTo>
                    <a:lnTo>
                      <a:pt x="261" y="41"/>
                    </a:lnTo>
                    <a:lnTo>
                      <a:pt x="275" y="26"/>
                    </a:lnTo>
                    <a:lnTo>
                      <a:pt x="297" y="27"/>
                    </a:lnTo>
                    <a:lnTo>
                      <a:pt x="326" y="54"/>
                    </a:lnTo>
                    <a:lnTo>
                      <a:pt x="329" y="66"/>
                    </a:lnTo>
                    <a:lnTo>
                      <a:pt x="341" y="62"/>
                    </a:lnTo>
                    <a:lnTo>
                      <a:pt x="363" y="59"/>
                    </a:lnTo>
                    <a:lnTo>
                      <a:pt x="383" y="59"/>
                    </a:lnTo>
                    <a:lnTo>
                      <a:pt x="381" y="12"/>
                    </a:lnTo>
                    <a:lnTo>
                      <a:pt x="393" y="2"/>
                    </a:lnTo>
                    <a:lnTo>
                      <a:pt x="410" y="0"/>
                    </a:lnTo>
                    <a:lnTo>
                      <a:pt x="420" y="3"/>
                    </a:lnTo>
                    <a:lnTo>
                      <a:pt x="443" y="11"/>
                    </a:lnTo>
                    <a:lnTo>
                      <a:pt x="455" y="18"/>
                    </a:lnTo>
                    <a:lnTo>
                      <a:pt x="471" y="6"/>
                    </a:lnTo>
                    <a:lnTo>
                      <a:pt x="491" y="14"/>
                    </a:lnTo>
                    <a:lnTo>
                      <a:pt x="500" y="24"/>
                    </a:lnTo>
                    <a:lnTo>
                      <a:pt x="591" y="24"/>
                    </a:lnTo>
                    <a:lnTo>
                      <a:pt x="609" y="12"/>
                    </a:lnTo>
                    <a:lnTo>
                      <a:pt x="623" y="14"/>
                    </a:lnTo>
                    <a:lnTo>
                      <a:pt x="641" y="26"/>
                    </a:lnTo>
                    <a:lnTo>
                      <a:pt x="662" y="50"/>
                    </a:lnTo>
                    <a:lnTo>
                      <a:pt x="662" y="65"/>
                    </a:lnTo>
                    <a:lnTo>
                      <a:pt x="641" y="78"/>
                    </a:lnTo>
                    <a:lnTo>
                      <a:pt x="650" y="95"/>
                    </a:lnTo>
                    <a:lnTo>
                      <a:pt x="642" y="105"/>
                    </a:lnTo>
                    <a:lnTo>
                      <a:pt x="659" y="122"/>
                    </a:lnTo>
                    <a:lnTo>
                      <a:pt x="665" y="131"/>
                    </a:lnTo>
                    <a:lnTo>
                      <a:pt x="665" y="150"/>
                    </a:lnTo>
                    <a:lnTo>
                      <a:pt x="663" y="167"/>
                    </a:lnTo>
                    <a:lnTo>
                      <a:pt x="651" y="183"/>
                    </a:lnTo>
                    <a:lnTo>
                      <a:pt x="632" y="195"/>
                    </a:lnTo>
                    <a:lnTo>
                      <a:pt x="665" y="203"/>
                    </a:lnTo>
                    <a:lnTo>
                      <a:pt x="675" y="219"/>
                    </a:lnTo>
                    <a:lnTo>
                      <a:pt x="702" y="192"/>
                    </a:lnTo>
                    <a:lnTo>
                      <a:pt x="717" y="149"/>
                    </a:lnTo>
                    <a:lnTo>
                      <a:pt x="720" y="57"/>
                    </a:lnTo>
                    <a:lnTo>
                      <a:pt x="723" y="11"/>
                    </a:lnTo>
                    <a:lnTo>
                      <a:pt x="744" y="9"/>
                    </a:lnTo>
                    <a:lnTo>
                      <a:pt x="777" y="26"/>
                    </a:lnTo>
                    <a:lnTo>
                      <a:pt x="806" y="42"/>
                    </a:lnTo>
                    <a:lnTo>
                      <a:pt x="803" y="54"/>
                    </a:lnTo>
                    <a:lnTo>
                      <a:pt x="794" y="66"/>
                    </a:lnTo>
                    <a:lnTo>
                      <a:pt x="791" y="80"/>
                    </a:lnTo>
                    <a:lnTo>
                      <a:pt x="827" y="80"/>
                    </a:lnTo>
                    <a:lnTo>
                      <a:pt x="827" y="11"/>
                    </a:lnTo>
                    <a:lnTo>
                      <a:pt x="842" y="0"/>
                    </a:lnTo>
                    <a:lnTo>
                      <a:pt x="860" y="5"/>
                    </a:lnTo>
                    <a:lnTo>
                      <a:pt x="879" y="11"/>
                    </a:lnTo>
                    <a:lnTo>
                      <a:pt x="908" y="27"/>
                    </a:lnTo>
                    <a:lnTo>
                      <a:pt x="908" y="39"/>
                    </a:lnTo>
                    <a:lnTo>
                      <a:pt x="900" y="51"/>
                    </a:lnTo>
                    <a:lnTo>
                      <a:pt x="891" y="65"/>
                    </a:lnTo>
                    <a:lnTo>
                      <a:pt x="893" y="81"/>
                    </a:lnTo>
                    <a:lnTo>
                      <a:pt x="921" y="78"/>
                    </a:lnTo>
                    <a:lnTo>
                      <a:pt x="935" y="65"/>
                    </a:lnTo>
                    <a:lnTo>
                      <a:pt x="944" y="60"/>
                    </a:lnTo>
                    <a:lnTo>
                      <a:pt x="956" y="68"/>
                    </a:lnTo>
                    <a:lnTo>
                      <a:pt x="977" y="84"/>
                    </a:lnTo>
                    <a:lnTo>
                      <a:pt x="986" y="110"/>
                    </a:lnTo>
                    <a:lnTo>
                      <a:pt x="980" y="125"/>
                    </a:lnTo>
                    <a:lnTo>
                      <a:pt x="963" y="126"/>
                    </a:lnTo>
                    <a:lnTo>
                      <a:pt x="915" y="128"/>
                    </a:lnTo>
                    <a:lnTo>
                      <a:pt x="917" y="138"/>
                    </a:lnTo>
                    <a:lnTo>
                      <a:pt x="926" y="149"/>
                    </a:lnTo>
                    <a:lnTo>
                      <a:pt x="921" y="165"/>
                    </a:lnTo>
                    <a:lnTo>
                      <a:pt x="909" y="173"/>
                    </a:lnTo>
                    <a:lnTo>
                      <a:pt x="908" y="269"/>
                    </a:lnTo>
                    <a:lnTo>
                      <a:pt x="885" y="272"/>
                    </a:lnTo>
                    <a:lnTo>
                      <a:pt x="857" y="272"/>
                    </a:lnTo>
                    <a:lnTo>
                      <a:pt x="843" y="255"/>
                    </a:lnTo>
                    <a:lnTo>
                      <a:pt x="843" y="180"/>
                    </a:lnTo>
                    <a:lnTo>
                      <a:pt x="786" y="183"/>
                    </a:lnTo>
                    <a:lnTo>
                      <a:pt x="776" y="210"/>
                    </a:lnTo>
                    <a:lnTo>
                      <a:pt x="752" y="236"/>
                    </a:lnTo>
                    <a:lnTo>
                      <a:pt x="708" y="270"/>
                    </a:lnTo>
                    <a:lnTo>
                      <a:pt x="675" y="278"/>
                    </a:lnTo>
                    <a:lnTo>
                      <a:pt x="657" y="263"/>
                    </a:lnTo>
                    <a:lnTo>
                      <a:pt x="657" y="248"/>
                    </a:lnTo>
                    <a:lnTo>
                      <a:pt x="632" y="255"/>
                    </a:lnTo>
                    <a:lnTo>
                      <a:pt x="611" y="273"/>
                    </a:lnTo>
                    <a:lnTo>
                      <a:pt x="593" y="266"/>
                    </a:lnTo>
                    <a:lnTo>
                      <a:pt x="570" y="239"/>
                    </a:lnTo>
                    <a:lnTo>
                      <a:pt x="548" y="248"/>
                    </a:lnTo>
                    <a:lnTo>
                      <a:pt x="536" y="266"/>
                    </a:lnTo>
                    <a:lnTo>
                      <a:pt x="521" y="278"/>
                    </a:lnTo>
                    <a:lnTo>
                      <a:pt x="503" y="270"/>
                    </a:lnTo>
                    <a:lnTo>
                      <a:pt x="485" y="251"/>
                    </a:lnTo>
                    <a:lnTo>
                      <a:pt x="476" y="245"/>
                    </a:lnTo>
                    <a:lnTo>
                      <a:pt x="452" y="261"/>
                    </a:lnTo>
                    <a:lnTo>
                      <a:pt x="432" y="278"/>
                    </a:lnTo>
                    <a:lnTo>
                      <a:pt x="419" y="281"/>
                    </a:lnTo>
                    <a:lnTo>
                      <a:pt x="404" y="276"/>
                    </a:lnTo>
                    <a:lnTo>
                      <a:pt x="381" y="282"/>
                    </a:lnTo>
                    <a:lnTo>
                      <a:pt x="368" y="272"/>
                    </a:lnTo>
                    <a:lnTo>
                      <a:pt x="362" y="254"/>
                    </a:lnTo>
                    <a:lnTo>
                      <a:pt x="348" y="255"/>
                    </a:lnTo>
                    <a:lnTo>
                      <a:pt x="342" y="242"/>
                    </a:lnTo>
                    <a:lnTo>
                      <a:pt x="327" y="240"/>
                    </a:lnTo>
                    <a:lnTo>
                      <a:pt x="318" y="260"/>
                    </a:lnTo>
                    <a:lnTo>
                      <a:pt x="290" y="273"/>
                    </a:lnTo>
                    <a:lnTo>
                      <a:pt x="266" y="272"/>
                    </a:lnTo>
                    <a:lnTo>
                      <a:pt x="254" y="263"/>
                    </a:lnTo>
                    <a:lnTo>
                      <a:pt x="239" y="254"/>
                    </a:lnTo>
                    <a:lnTo>
                      <a:pt x="212" y="257"/>
                    </a:lnTo>
                    <a:lnTo>
                      <a:pt x="191" y="263"/>
                    </a:lnTo>
                    <a:lnTo>
                      <a:pt x="180" y="273"/>
                    </a:lnTo>
                    <a:lnTo>
                      <a:pt x="156" y="273"/>
                    </a:lnTo>
                    <a:lnTo>
                      <a:pt x="138" y="269"/>
                    </a:lnTo>
                    <a:lnTo>
                      <a:pt x="137" y="251"/>
                    </a:lnTo>
                    <a:lnTo>
                      <a:pt x="111" y="272"/>
                    </a:lnTo>
                    <a:lnTo>
                      <a:pt x="77" y="279"/>
                    </a:lnTo>
                    <a:lnTo>
                      <a:pt x="53" y="275"/>
                    </a:lnTo>
                    <a:lnTo>
                      <a:pt x="50" y="257"/>
                    </a:lnTo>
                    <a:lnTo>
                      <a:pt x="48" y="170"/>
                    </a:lnTo>
                    <a:lnTo>
                      <a:pt x="36" y="177"/>
                    </a:lnTo>
                    <a:lnTo>
                      <a:pt x="21" y="179"/>
                    </a:lnTo>
                    <a:lnTo>
                      <a:pt x="3" y="170"/>
                    </a:lnTo>
                    <a:lnTo>
                      <a:pt x="0" y="156"/>
                    </a:lnTo>
                    <a:lnTo>
                      <a:pt x="2" y="138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WordArt 209">
                <a:extLst>
                  <a:ext uri="{FF2B5EF4-FFF2-40B4-BE49-F238E27FC236}">
                    <a16:creationId xmlns:a16="http://schemas.microsoft.com/office/drawing/2014/main" id="{A5BC01D6-1287-5D4D-853C-4703CEE2A11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093" y="295"/>
                <a:ext cx="941" cy="23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偏振片</a:t>
                </a:r>
              </a:p>
            </p:txBody>
          </p:sp>
        </p:grpSp>
        <p:sp>
          <p:nvSpPr>
            <p:cNvPr id="437" name="WordArt 210">
              <a:extLst>
                <a:ext uri="{FF2B5EF4-FFF2-40B4-BE49-F238E27FC236}">
                  <a16:creationId xmlns:a16="http://schemas.microsoft.com/office/drawing/2014/main" id="{5634646A-598A-C842-BECC-17CEBE94637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81" y="3182"/>
              <a:ext cx="575" cy="15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线偏振光</a:t>
              </a:r>
            </a:p>
          </p:txBody>
        </p:sp>
        <p:sp>
          <p:nvSpPr>
            <p:cNvPr id="438" name="WordArt 211">
              <a:extLst>
                <a:ext uri="{FF2B5EF4-FFF2-40B4-BE49-F238E27FC236}">
                  <a16:creationId xmlns:a16="http://schemas.microsoft.com/office/drawing/2014/main" id="{BB11E260-53DB-D44B-B54F-79212EEC2CF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6" y="2413"/>
              <a:ext cx="470" cy="18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自然光</a:t>
              </a:r>
            </a:p>
          </p:txBody>
        </p:sp>
        <p:sp>
          <p:nvSpPr>
            <p:cNvPr id="439" name="WordArt 212">
              <a:extLst>
                <a:ext uri="{FF2B5EF4-FFF2-40B4-BE49-F238E27FC236}">
                  <a16:creationId xmlns:a16="http://schemas.microsoft.com/office/drawing/2014/main" id="{11F3F3DC-A390-6E4A-8935-5597DE1DCF6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308" y="3658"/>
              <a:ext cx="854" cy="18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偏振化方向</a:t>
              </a:r>
            </a:p>
          </p:txBody>
        </p:sp>
        <p:sp>
          <p:nvSpPr>
            <p:cNvPr id="440" name="WordArt 213">
              <a:extLst>
                <a:ext uri="{FF2B5EF4-FFF2-40B4-BE49-F238E27FC236}">
                  <a16:creationId xmlns:a16="http://schemas.microsoft.com/office/drawing/2014/main" id="{BDF26998-4EF4-9343-A439-0D5C784DF0F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291" y="3884"/>
              <a:ext cx="874" cy="15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3175">
                    <a:solidFill>
                      <a:srgbClr val="6600CC"/>
                    </a:solidFill>
                    <a:round/>
                    <a:headEnd/>
                    <a:tailEnd/>
                  </a:ln>
                  <a:solidFill>
                    <a:srgbClr val="6600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6600CC"/>
                    </a:solidFill>
                    <a:round/>
                    <a:headEnd/>
                    <a:tailEnd/>
                  </a:ln>
                  <a:solidFill>
                    <a:srgbClr val="6600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透振方向</a:t>
              </a:r>
              <a:r>
                <a:rPr kumimoji="1" lang="en-US" altLang="zh-CN" sz="3600" b="0" i="0" u="none" strike="noStrike" kern="10" cap="none" spc="0" normalizeH="0" baseline="0" noProof="0">
                  <a:ln w="3175">
                    <a:solidFill>
                      <a:srgbClr val="6600CC"/>
                    </a:solidFill>
                    <a:round/>
                    <a:headEnd/>
                    <a:tailEnd/>
                  </a:ln>
                  <a:solidFill>
                    <a:srgbClr val="6600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kumimoji="1" lang="zh-CN" altLang="en-US" sz="3600" b="0" i="0" u="none" strike="noStrike" kern="10" cap="none" spc="0" normalizeH="0" baseline="0" noProof="0">
                <a:ln w="3175">
                  <a:solidFill>
                    <a:srgbClr val="6600CC"/>
                  </a:solidFill>
                  <a:round/>
                  <a:headEnd/>
                  <a:tailEnd/>
                </a:ln>
                <a:solidFill>
                  <a:srgbClr val="66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1" name="AutoShape 214">
              <a:extLst>
                <a:ext uri="{FF2B5EF4-FFF2-40B4-BE49-F238E27FC236}">
                  <a16:creationId xmlns:a16="http://schemas.microsoft.com/office/drawing/2014/main" id="{D85AEE92-660E-054A-9D8C-425E28325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1364"/>
              <a:ext cx="1540" cy="165"/>
            </a:xfrm>
            <a:prstGeom prst="roundRect">
              <a:avLst>
                <a:gd name="adj" fmla="val 50000"/>
              </a:avLst>
            </a:pr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42" name="WordArt 215">
              <a:extLst>
                <a:ext uri="{FF2B5EF4-FFF2-40B4-BE49-F238E27FC236}">
                  <a16:creationId xmlns:a16="http://schemas.microsoft.com/office/drawing/2014/main" id="{DD2169E4-444E-AC4A-AA81-F05CFFD0EE6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56" y="1382"/>
              <a:ext cx="1361" cy="12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硫酸碘奎宁晶粒</a:t>
              </a:r>
            </a:p>
          </p:txBody>
        </p:sp>
        <p:sp>
          <p:nvSpPr>
            <p:cNvPr id="443" name="AutoShape 216">
              <a:extLst>
                <a:ext uri="{FF2B5EF4-FFF2-40B4-BE49-F238E27FC236}">
                  <a16:creationId xmlns:a16="http://schemas.microsoft.com/office/drawing/2014/main" id="{F2D188B6-ED2B-4746-AA2E-177AFD860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724"/>
              <a:ext cx="1796" cy="165"/>
            </a:xfrm>
            <a:prstGeom prst="roundRect">
              <a:avLst>
                <a:gd name="adj" fmla="val 50000"/>
              </a:avLst>
            </a:pr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44" name="WordArt 217">
              <a:extLst>
                <a:ext uri="{FF2B5EF4-FFF2-40B4-BE49-F238E27FC236}">
                  <a16:creationId xmlns:a16="http://schemas.microsoft.com/office/drawing/2014/main" id="{D6F0C6C7-C869-6B40-AFB1-ABD7FACCE5D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509" y="1752"/>
              <a:ext cx="1658" cy="10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</a:rPr>
                <a:t>选择性吸收本领</a:t>
              </a:r>
            </a:p>
          </p:txBody>
        </p:sp>
      </p:grpSp>
      <p:sp>
        <p:nvSpPr>
          <p:cNvPr id="458" name="Text Box 6">
            <a:extLst>
              <a:ext uri="{FF2B5EF4-FFF2-40B4-BE49-F238E27FC236}">
                <a16:creationId xmlns:a16="http://schemas.microsoft.com/office/drawing/2014/main" id="{737B11BE-6F8E-D54B-9E86-4A4B91576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788" y="2059068"/>
            <a:ext cx="3655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电气石（或二向色性晶体）对垂直于晶轴的光振动有</a:t>
            </a:r>
            <a:r>
              <a:rPr lang="zh-Hans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强烈的吸收作用</a:t>
            </a:r>
            <a:endParaRPr lang="zh-CN" altLang="en-US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47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383" grpId="0"/>
      <p:bldP spid="4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Box 2">
            <a:extLst>
              <a:ext uri="{FF2B5EF4-FFF2-40B4-BE49-F238E27FC236}">
                <a16:creationId xmlns:a16="http://schemas.microsoft.com/office/drawing/2014/main" id="{F816ED1A-F3A9-1A44-B165-EC60C2B7D52A}"/>
              </a:ext>
            </a:extLst>
          </p:cNvPr>
          <p:cNvSpPr txBox="1"/>
          <p:nvPr/>
        </p:nvSpPr>
        <p:spPr>
          <a:xfrm>
            <a:off x="123825" y="288925"/>
            <a:ext cx="40227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*三、散射光的偏振</a:t>
            </a:r>
            <a:endParaRPr lang="zh-CN" alt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7EED259C-54AB-B94F-B80B-B7980E6842BE}"/>
              </a:ext>
            </a:extLst>
          </p:cNvPr>
          <p:cNvSpPr/>
          <p:nvPr/>
        </p:nvSpPr>
        <p:spPr>
          <a:xfrm>
            <a:off x="395536" y="1196752"/>
            <a:ext cx="5400600" cy="22391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光的散射是指光通过</a:t>
            </a:r>
            <a:r>
              <a:rPr lang="zh-CN" altLang="en-US" sz="2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不均匀介质</a:t>
            </a:r>
            <a:r>
              <a:rPr lang="zh-CN" altLang="en-US" sz="26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时一部分光偏离原方向传播的现象。 不均匀的结构可以是悬浮的其他小颗粒，也可以是物质分子热运动造成的密度局部涨落。</a:t>
            </a:r>
            <a:endParaRPr lang="zh-CN" altLang="en-US" sz="26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图片 2" descr="瀑布的风景&#10;&#10;描述已自动生成">
            <a:extLst>
              <a:ext uri="{FF2B5EF4-FFF2-40B4-BE49-F238E27FC236}">
                <a16:creationId xmlns:a16="http://schemas.microsoft.com/office/drawing/2014/main" id="{E6FE369F-22DC-BD4C-9B5D-BADE35DC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70082"/>
            <a:ext cx="2931529" cy="3517835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7914F6E7-DCF4-3543-A73F-243E99F6F772}"/>
              </a:ext>
            </a:extLst>
          </p:cNvPr>
          <p:cNvSpPr/>
          <p:nvPr/>
        </p:nvSpPr>
        <p:spPr>
          <a:xfrm>
            <a:off x="431541" y="3595017"/>
            <a:ext cx="5400600" cy="22391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在入射光作用下，原子、分子或散射介质的电子做受迫振动并辐射次波，光学性质的非均匀性使各次波之间无固定相位差，因而发生</a:t>
            </a:r>
            <a:r>
              <a:rPr lang="zh-CN" altLang="en-US" sz="2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非相干叠加</a:t>
            </a:r>
            <a:r>
              <a:rPr lang="zh-CN" altLang="en-US" sz="26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，不会产生干涉相消。</a:t>
            </a:r>
            <a:endParaRPr lang="zh-CN" altLang="en-US" sz="26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440FF7AF-3CAA-634D-A3CA-0AB826880EE8}"/>
              </a:ext>
            </a:extLst>
          </p:cNvPr>
          <p:cNvSpPr/>
          <p:nvPr/>
        </p:nvSpPr>
        <p:spPr>
          <a:xfrm>
            <a:off x="6732240" y="1340768"/>
            <a:ext cx="1732584" cy="432048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丁达尔效应</a:t>
            </a:r>
          </a:p>
        </p:txBody>
      </p:sp>
    </p:spTree>
    <p:extLst>
      <p:ext uri="{BB962C8B-B14F-4D97-AF65-F5344CB8AC3E}">
        <p14:creationId xmlns:p14="http://schemas.microsoft.com/office/powerpoint/2010/main" val="4765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6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3">
            <a:extLst>
              <a:ext uri="{FF2B5EF4-FFF2-40B4-BE49-F238E27FC236}">
                <a16:creationId xmlns:a16="http://schemas.microsoft.com/office/drawing/2014/main" id="{B220D4D0-3B31-5640-B79F-611363FCBE55}"/>
              </a:ext>
            </a:extLst>
          </p:cNvPr>
          <p:cNvSpPr txBox="1"/>
          <p:nvPr/>
        </p:nvSpPr>
        <p:spPr>
          <a:xfrm>
            <a:off x="295971" y="643668"/>
            <a:ext cx="2865438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、瑞利散射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7EED259C-54AB-B94F-B80B-B7980E6842BE}"/>
              </a:ext>
            </a:extLst>
          </p:cNvPr>
          <p:cNvSpPr/>
          <p:nvPr/>
        </p:nvSpPr>
        <p:spPr>
          <a:xfrm>
            <a:off x="260350" y="1411288"/>
            <a:ext cx="8661400" cy="11095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光的散射与介质颗粒的线度有关。颗粒线度小于十分之一波长的散射－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瑞利散射。</a:t>
            </a:r>
          </a:p>
        </p:txBody>
      </p:sp>
      <p:sp>
        <p:nvSpPr>
          <p:cNvPr id="87" name="Rectangle 9">
            <a:extLst>
              <a:ext uri="{FF2B5EF4-FFF2-40B4-BE49-F238E27FC236}">
                <a16:creationId xmlns:a16="http://schemas.microsoft.com/office/drawing/2014/main" id="{4BEAC4F1-BE02-2A4F-B5ED-0AAB0D7D42FF}"/>
              </a:ext>
            </a:extLst>
          </p:cNvPr>
          <p:cNvSpPr/>
          <p:nvPr/>
        </p:nvSpPr>
        <p:spPr>
          <a:xfrm>
            <a:off x="1115615" y="2598738"/>
            <a:ext cx="7188597" cy="538096"/>
          </a:xfrm>
          <a:prstGeom prst="rect">
            <a:avLst/>
          </a:prstGeom>
          <a:noFill/>
          <a:ln w="31750">
            <a:noFill/>
          </a:ln>
        </p:spPr>
        <p:txBody>
          <a:bodyPr wrap="square" lIns="12700" tIns="12700" rIns="12700" bIns="1270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光波电场－分子范围内交变的均匀场</a:t>
            </a:r>
          </a:p>
        </p:txBody>
      </p:sp>
      <p:sp>
        <p:nvSpPr>
          <p:cNvPr id="113" name="Rectangle 39">
            <a:extLst>
              <a:ext uri="{FF2B5EF4-FFF2-40B4-BE49-F238E27FC236}">
                <a16:creationId xmlns:a16="http://schemas.microsoft.com/office/drawing/2014/main" id="{5E963896-747A-8D48-9D09-3043AE1FE6BC}"/>
              </a:ext>
            </a:extLst>
          </p:cNvPr>
          <p:cNvSpPr/>
          <p:nvPr/>
        </p:nvSpPr>
        <p:spPr>
          <a:xfrm>
            <a:off x="260350" y="3429000"/>
            <a:ext cx="8180387" cy="110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在入射光的激励下，颗粒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－电偶极子，辐射电磁波。</a:t>
            </a:r>
          </a:p>
        </p:txBody>
      </p:sp>
      <p:grpSp>
        <p:nvGrpSpPr>
          <p:cNvPr id="114" name="Group 46">
            <a:extLst>
              <a:ext uri="{FF2B5EF4-FFF2-40B4-BE49-F238E27FC236}">
                <a16:creationId xmlns:a16="http://schemas.microsoft.com/office/drawing/2014/main" id="{D0B17C44-588A-C941-ADAC-9BC1D0684518}"/>
              </a:ext>
            </a:extLst>
          </p:cNvPr>
          <p:cNvGrpSpPr/>
          <p:nvPr/>
        </p:nvGrpSpPr>
        <p:grpSpPr>
          <a:xfrm>
            <a:off x="481806" y="4837112"/>
            <a:ext cx="8180387" cy="609600"/>
            <a:chOff x="395" y="3446"/>
            <a:chExt cx="5153" cy="384"/>
          </a:xfrm>
        </p:grpSpPr>
        <p:sp>
          <p:nvSpPr>
            <p:cNvPr id="115" name="Rectangle 41">
              <a:extLst>
                <a:ext uri="{FF2B5EF4-FFF2-40B4-BE49-F238E27FC236}">
                  <a16:creationId xmlns:a16="http://schemas.microsoft.com/office/drawing/2014/main" id="{E71193C8-073E-8D45-A951-788250090879}"/>
                </a:ext>
              </a:extLst>
            </p:cNvPr>
            <p:cNvSpPr/>
            <p:nvPr/>
          </p:nvSpPr>
          <p:spPr>
            <a:xfrm>
              <a:off x="395" y="3495"/>
              <a:ext cx="5153" cy="32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瑞利定律（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1899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）：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散射光强与  </a:t>
              </a:r>
              <a:r>
                <a:rPr kumimoji="0" lang="zh-Hans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成反比。</a:t>
              </a:r>
            </a:p>
          </p:txBody>
        </p:sp>
        <p:graphicFrame>
          <p:nvGraphicFramePr>
            <p:cNvPr id="116" name="Object 42">
              <a:extLst>
                <a:ext uri="{FF2B5EF4-FFF2-40B4-BE49-F238E27FC236}">
                  <a16:creationId xmlns:a16="http://schemas.microsoft.com/office/drawing/2014/main" id="{324D9A28-B286-C041-B35C-06471D7DBE01}"/>
                </a:ext>
              </a:extLst>
            </p:cNvPr>
            <p:cNvGraphicFramePr/>
            <p:nvPr/>
          </p:nvGraphicFramePr>
          <p:xfrm>
            <a:off x="4099" y="3446"/>
            <a:ext cx="3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08" r:id="rId3" imgW="177800" imgH="202565" progId="Equation.3">
                    <p:embed/>
                  </p:oleObj>
                </mc:Choice>
                <mc:Fallback>
                  <p:oleObj r:id="rId3" imgW="177800" imgH="202565" progId="Equation.3">
                    <p:embed/>
                    <p:pic>
                      <p:nvPicPr>
                        <p:cNvPr id="116" name="Object 42">
                          <a:extLst>
                            <a:ext uri="{FF2B5EF4-FFF2-40B4-BE49-F238E27FC236}">
                              <a16:creationId xmlns:a16="http://schemas.microsoft.com/office/drawing/2014/main" id="{324D9A28-B286-C041-B35C-06471D7DBE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99" y="3446"/>
                          <a:ext cx="336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815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1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Box 2">
            <a:extLst>
              <a:ext uri="{FF2B5EF4-FFF2-40B4-BE49-F238E27FC236}">
                <a16:creationId xmlns:a16="http://schemas.microsoft.com/office/drawing/2014/main" id="{9ED62A7A-3DBB-2247-8E0F-412E939303A7}"/>
              </a:ext>
            </a:extLst>
          </p:cNvPr>
          <p:cNvSpPr txBox="1"/>
          <p:nvPr/>
        </p:nvSpPr>
        <p:spPr>
          <a:xfrm>
            <a:off x="350838" y="328613"/>
            <a:ext cx="3886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、散射光的偏振</a:t>
            </a:r>
            <a:endParaRPr lang="zh-CN" altLang="en-US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60" name="Group 71">
            <a:extLst>
              <a:ext uri="{FF2B5EF4-FFF2-40B4-BE49-F238E27FC236}">
                <a16:creationId xmlns:a16="http://schemas.microsoft.com/office/drawing/2014/main" id="{8A1EDBAB-7857-EA48-8C1C-720BB9FAA910}"/>
              </a:ext>
            </a:extLst>
          </p:cNvPr>
          <p:cNvGrpSpPr/>
          <p:nvPr/>
        </p:nvGrpSpPr>
        <p:grpSpPr>
          <a:xfrm>
            <a:off x="127000" y="1439863"/>
            <a:ext cx="6086475" cy="4849812"/>
            <a:chOff x="80" y="1073"/>
            <a:chExt cx="3834" cy="3055"/>
          </a:xfrm>
        </p:grpSpPr>
        <p:sp>
          <p:nvSpPr>
            <p:cNvPr id="161" name="Line 28">
              <a:extLst>
                <a:ext uri="{FF2B5EF4-FFF2-40B4-BE49-F238E27FC236}">
                  <a16:creationId xmlns:a16="http://schemas.microsoft.com/office/drawing/2014/main" id="{90B86DB4-D803-1144-AA21-839C8BA69763}"/>
                </a:ext>
              </a:extLst>
            </p:cNvPr>
            <p:cNvSpPr/>
            <p:nvPr/>
          </p:nvSpPr>
          <p:spPr>
            <a:xfrm flipV="1">
              <a:off x="1755" y="2374"/>
              <a:ext cx="346" cy="126"/>
            </a:xfrm>
            <a:prstGeom prst="line">
              <a:avLst/>
            </a:prstGeom>
            <a:ln w="28575" cap="flat" cmpd="sng">
              <a:solidFill>
                <a:srgbClr val="3333CC"/>
              </a:solidFill>
              <a:prstDash val="solid"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2" name="Line 4">
              <a:extLst>
                <a:ext uri="{FF2B5EF4-FFF2-40B4-BE49-F238E27FC236}">
                  <a16:creationId xmlns:a16="http://schemas.microsoft.com/office/drawing/2014/main" id="{7834341D-EC2C-9B4E-9FC6-15848CF4EB4B}"/>
                </a:ext>
              </a:extLst>
            </p:cNvPr>
            <p:cNvSpPr/>
            <p:nvPr/>
          </p:nvSpPr>
          <p:spPr>
            <a:xfrm flipV="1">
              <a:off x="2096" y="2047"/>
              <a:ext cx="832" cy="33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3" name="Line 5">
              <a:extLst>
                <a:ext uri="{FF2B5EF4-FFF2-40B4-BE49-F238E27FC236}">
                  <a16:creationId xmlns:a16="http://schemas.microsoft.com/office/drawing/2014/main" id="{F70EFB7C-66DF-044D-ACE2-487AB88552F6}"/>
                </a:ext>
              </a:extLst>
            </p:cNvPr>
            <p:cNvSpPr/>
            <p:nvPr/>
          </p:nvSpPr>
          <p:spPr>
            <a:xfrm flipV="1">
              <a:off x="1755" y="1477"/>
              <a:ext cx="346" cy="12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4" name="Line 6">
              <a:extLst>
                <a:ext uri="{FF2B5EF4-FFF2-40B4-BE49-F238E27FC236}">
                  <a16:creationId xmlns:a16="http://schemas.microsoft.com/office/drawing/2014/main" id="{8D95F4F7-B929-5745-B953-8A5C07F02A63}"/>
                </a:ext>
              </a:extLst>
            </p:cNvPr>
            <p:cNvSpPr/>
            <p:nvPr/>
          </p:nvSpPr>
          <p:spPr>
            <a:xfrm flipH="1">
              <a:off x="709" y="2738"/>
              <a:ext cx="0" cy="4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5" name="Line 7">
              <a:extLst>
                <a:ext uri="{FF2B5EF4-FFF2-40B4-BE49-F238E27FC236}">
                  <a16:creationId xmlns:a16="http://schemas.microsoft.com/office/drawing/2014/main" id="{8385B935-1257-D343-8CE9-E284E66CD8D9}"/>
                </a:ext>
              </a:extLst>
            </p:cNvPr>
            <p:cNvSpPr/>
            <p:nvPr/>
          </p:nvSpPr>
          <p:spPr>
            <a:xfrm>
              <a:off x="352" y="2596"/>
              <a:ext cx="1" cy="44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6" name="Line 8">
              <a:extLst>
                <a:ext uri="{FF2B5EF4-FFF2-40B4-BE49-F238E27FC236}">
                  <a16:creationId xmlns:a16="http://schemas.microsoft.com/office/drawing/2014/main" id="{A496D750-F951-7440-BFF7-2428C380F30F}"/>
                </a:ext>
              </a:extLst>
            </p:cNvPr>
            <p:cNvSpPr/>
            <p:nvPr/>
          </p:nvSpPr>
          <p:spPr>
            <a:xfrm>
              <a:off x="352" y="2596"/>
              <a:ext cx="357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7" name="Line 9">
              <a:extLst>
                <a:ext uri="{FF2B5EF4-FFF2-40B4-BE49-F238E27FC236}">
                  <a16:creationId xmlns:a16="http://schemas.microsoft.com/office/drawing/2014/main" id="{1AF97F56-3F9C-1243-BED6-587FD7DB9DF8}"/>
                </a:ext>
              </a:extLst>
            </p:cNvPr>
            <p:cNvSpPr/>
            <p:nvPr/>
          </p:nvSpPr>
          <p:spPr>
            <a:xfrm>
              <a:off x="352" y="3039"/>
              <a:ext cx="357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8" name="Line 10">
              <a:extLst>
                <a:ext uri="{FF2B5EF4-FFF2-40B4-BE49-F238E27FC236}">
                  <a16:creationId xmlns:a16="http://schemas.microsoft.com/office/drawing/2014/main" id="{E5606EA7-6132-9643-83D5-24D53F416A4D}"/>
                </a:ext>
              </a:extLst>
            </p:cNvPr>
            <p:cNvSpPr/>
            <p:nvPr/>
          </p:nvSpPr>
          <p:spPr>
            <a:xfrm>
              <a:off x="80" y="2075"/>
              <a:ext cx="744" cy="14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9" name="Line 11">
              <a:extLst>
                <a:ext uri="{FF2B5EF4-FFF2-40B4-BE49-F238E27FC236}">
                  <a16:creationId xmlns:a16="http://schemas.microsoft.com/office/drawing/2014/main" id="{32B43478-5A3E-6447-B065-49F81D436D71}"/>
                </a:ext>
              </a:extLst>
            </p:cNvPr>
            <p:cNvSpPr/>
            <p:nvPr/>
          </p:nvSpPr>
          <p:spPr>
            <a:xfrm>
              <a:off x="991" y="2259"/>
              <a:ext cx="744" cy="15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0" name="Line 12">
              <a:extLst>
                <a:ext uri="{FF2B5EF4-FFF2-40B4-BE49-F238E27FC236}">
                  <a16:creationId xmlns:a16="http://schemas.microsoft.com/office/drawing/2014/main" id="{DE365E30-EE1D-2B4D-8C82-CAA71A9B88E3}"/>
                </a:ext>
              </a:extLst>
            </p:cNvPr>
            <p:cNvSpPr/>
            <p:nvPr/>
          </p:nvSpPr>
          <p:spPr>
            <a:xfrm>
              <a:off x="1943" y="2442"/>
              <a:ext cx="744" cy="15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1" name="Line 13">
              <a:extLst>
                <a:ext uri="{FF2B5EF4-FFF2-40B4-BE49-F238E27FC236}">
                  <a16:creationId xmlns:a16="http://schemas.microsoft.com/office/drawing/2014/main" id="{2F88246A-FC2B-B940-A20F-A838367C3C6D}"/>
                </a:ext>
              </a:extLst>
            </p:cNvPr>
            <p:cNvSpPr/>
            <p:nvPr/>
          </p:nvSpPr>
          <p:spPr>
            <a:xfrm>
              <a:off x="2896" y="2634"/>
              <a:ext cx="534" cy="11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2" name="Line 14">
              <a:extLst>
                <a:ext uri="{FF2B5EF4-FFF2-40B4-BE49-F238E27FC236}">
                  <a16:creationId xmlns:a16="http://schemas.microsoft.com/office/drawing/2014/main" id="{42659AB9-50F3-7A40-9858-50CE46A4A23A}"/>
                </a:ext>
              </a:extLst>
            </p:cNvPr>
            <p:cNvSpPr/>
            <p:nvPr/>
          </p:nvSpPr>
          <p:spPr>
            <a:xfrm>
              <a:off x="823" y="2115"/>
              <a:ext cx="1" cy="44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3" name="Line 15">
              <a:extLst>
                <a:ext uri="{FF2B5EF4-FFF2-40B4-BE49-F238E27FC236}">
                  <a16:creationId xmlns:a16="http://schemas.microsoft.com/office/drawing/2014/main" id="{9ED8B79E-9CAB-5E4B-9413-42946ED5733A}"/>
                </a:ext>
              </a:extLst>
            </p:cNvPr>
            <p:cNvSpPr/>
            <p:nvPr/>
          </p:nvSpPr>
          <p:spPr>
            <a:xfrm flipV="1">
              <a:off x="834" y="1970"/>
              <a:ext cx="356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4" name="Line 16">
              <a:extLst>
                <a:ext uri="{FF2B5EF4-FFF2-40B4-BE49-F238E27FC236}">
                  <a16:creationId xmlns:a16="http://schemas.microsoft.com/office/drawing/2014/main" id="{3451B798-506D-9448-9AE7-600A1D996CD3}"/>
                </a:ext>
              </a:extLst>
            </p:cNvPr>
            <p:cNvSpPr/>
            <p:nvPr/>
          </p:nvSpPr>
          <p:spPr>
            <a:xfrm flipV="1">
              <a:off x="834" y="2404"/>
              <a:ext cx="356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5" name="Line 17">
              <a:extLst>
                <a:ext uri="{FF2B5EF4-FFF2-40B4-BE49-F238E27FC236}">
                  <a16:creationId xmlns:a16="http://schemas.microsoft.com/office/drawing/2014/main" id="{91C574F0-FB15-FE4F-A3F7-05AA3A4A05E6}"/>
                </a:ext>
              </a:extLst>
            </p:cNvPr>
            <p:cNvSpPr/>
            <p:nvPr/>
          </p:nvSpPr>
          <p:spPr>
            <a:xfrm>
              <a:off x="1012" y="2066"/>
              <a:ext cx="0" cy="3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6" name="Line 18">
              <a:extLst>
                <a:ext uri="{FF2B5EF4-FFF2-40B4-BE49-F238E27FC236}">
                  <a16:creationId xmlns:a16="http://schemas.microsoft.com/office/drawing/2014/main" id="{9CBB55EF-6AEE-3545-B10E-03892006A316}"/>
                </a:ext>
              </a:extLst>
            </p:cNvPr>
            <p:cNvSpPr/>
            <p:nvPr/>
          </p:nvSpPr>
          <p:spPr>
            <a:xfrm flipV="1">
              <a:off x="831" y="2198"/>
              <a:ext cx="346" cy="12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7" name="Line 19">
              <a:extLst>
                <a:ext uri="{FF2B5EF4-FFF2-40B4-BE49-F238E27FC236}">
                  <a16:creationId xmlns:a16="http://schemas.microsoft.com/office/drawing/2014/main" id="{1BECCFE7-01FB-6643-95EE-CB7869834561}"/>
                </a:ext>
              </a:extLst>
            </p:cNvPr>
            <p:cNvSpPr/>
            <p:nvPr/>
          </p:nvSpPr>
          <p:spPr>
            <a:xfrm flipV="1">
              <a:off x="2708" y="2336"/>
              <a:ext cx="356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8" name="Line 20">
              <a:extLst>
                <a:ext uri="{FF2B5EF4-FFF2-40B4-BE49-F238E27FC236}">
                  <a16:creationId xmlns:a16="http://schemas.microsoft.com/office/drawing/2014/main" id="{35A892DA-A0B5-F446-9687-0FC4437BC0FB}"/>
                </a:ext>
              </a:extLst>
            </p:cNvPr>
            <p:cNvSpPr/>
            <p:nvPr/>
          </p:nvSpPr>
          <p:spPr>
            <a:xfrm flipV="1">
              <a:off x="2708" y="2769"/>
              <a:ext cx="356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9" name="Line 21">
              <a:extLst>
                <a:ext uri="{FF2B5EF4-FFF2-40B4-BE49-F238E27FC236}">
                  <a16:creationId xmlns:a16="http://schemas.microsoft.com/office/drawing/2014/main" id="{42572232-2650-FE4A-B98B-8C908C5A3740}"/>
                </a:ext>
              </a:extLst>
            </p:cNvPr>
            <p:cNvSpPr/>
            <p:nvPr/>
          </p:nvSpPr>
          <p:spPr>
            <a:xfrm>
              <a:off x="2885" y="2422"/>
              <a:ext cx="1" cy="3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0" name="Line 22">
              <a:extLst>
                <a:ext uri="{FF2B5EF4-FFF2-40B4-BE49-F238E27FC236}">
                  <a16:creationId xmlns:a16="http://schemas.microsoft.com/office/drawing/2014/main" id="{DD2A017E-FB50-C347-A8B9-A7B39960516D}"/>
                </a:ext>
              </a:extLst>
            </p:cNvPr>
            <p:cNvSpPr/>
            <p:nvPr/>
          </p:nvSpPr>
          <p:spPr>
            <a:xfrm flipV="1">
              <a:off x="2697" y="2567"/>
              <a:ext cx="346" cy="12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1" name="Line 23">
              <a:extLst>
                <a:ext uri="{FF2B5EF4-FFF2-40B4-BE49-F238E27FC236}">
                  <a16:creationId xmlns:a16="http://schemas.microsoft.com/office/drawing/2014/main" id="{A2E60E8B-FBD9-7446-A134-0BFECA4D3801}"/>
                </a:ext>
              </a:extLst>
            </p:cNvPr>
            <p:cNvSpPr/>
            <p:nvPr/>
          </p:nvSpPr>
          <p:spPr>
            <a:xfrm flipH="1">
              <a:off x="1745" y="2281"/>
              <a:ext cx="0" cy="45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2" name="Line 24">
              <a:extLst>
                <a:ext uri="{FF2B5EF4-FFF2-40B4-BE49-F238E27FC236}">
                  <a16:creationId xmlns:a16="http://schemas.microsoft.com/office/drawing/2014/main" id="{C6CA93ED-F2D2-7145-8394-C9A848374A42}"/>
                </a:ext>
              </a:extLst>
            </p:cNvPr>
            <p:cNvSpPr/>
            <p:nvPr/>
          </p:nvSpPr>
          <p:spPr>
            <a:xfrm>
              <a:off x="2100" y="2138"/>
              <a:ext cx="1" cy="4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3" name="Line 25">
              <a:extLst>
                <a:ext uri="{FF2B5EF4-FFF2-40B4-BE49-F238E27FC236}">
                  <a16:creationId xmlns:a16="http://schemas.microsoft.com/office/drawing/2014/main" id="{947B0EF5-3017-4842-837B-B94E892BE273}"/>
                </a:ext>
              </a:extLst>
            </p:cNvPr>
            <p:cNvSpPr/>
            <p:nvPr/>
          </p:nvSpPr>
          <p:spPr>
            <a:xfrm flipV="1">
              <a:off x="1747" y="2136"/>
              <a:ext cx="357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4" name="Line 26">
              <a:extLst>
                <a:ext uri="{FF2B5EF4-FFF2-40B4-BE49-F238E27FC236}">
                  <a16:creationId xmlns:a16="http://schemas.microsoft.com/office/drawing/2014/main" id="{66156FAE-6F1C-C24E-B44D-4ED55A9A0FB3}"/>
                </a:ext>
              </a:extLst>
            </p:cNvPr>
            <p:cNvSpPr/>
            <p:nvPr/>
          </p:nvSpPr>
          <p:spPr>
            <a:xfrm flipV="1">
              <a:off x="1755" y="2576"/>
              <a:ext cx="356" cy="1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5" name="Line 27">
              <a:extLst>
                <a:ext uri="{FF2B5EF4-FFF2-40B4-BE49-F238E27FC236}">
                  <a16:creationId xmlns:a16="http://schemas.microsoft.com/office/drawing/2014/main" id="{D2075FE8-3348-0945-BF2B-B2A7B4E966CA}"/>
                </a:ext>
              </a:extLst>
            </p:cNvPr>
            <p:cNvSpPr/>
            <p:nvPr/>
          </p:nvSpPr>
          <p:spPr>
            <a:xfrm flipH="1">
              <a:off x="1933" y="2230"/>
              <a:ext cx="8" cy="3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6" name="Line 29">
              <a:extLst>
                <a:ext uri="{FF2B5EF4-FFF2-40B4-BE49-F238E27FC236}">
                  <a16:creationId xmlns:a16="http://schemas.microsoft.com/office/drawing/2014/main" id="{CD72625B-5E20-FC4A-AC4C-9046543D5715}"/>
                </a:ext>
              </a:extLst>
            </p:cNvPr>
            <p:cNvSpPr/>
            <p:nvPr/>
          </p:nvSpPr>
          <p:spPr>
            <a:xfrm flipV="1">
              <a:off x="708" y="2515"/>
              <a:ext cx="1024" cy="34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7" name="Line 30">
              <a:extLst>
                <a:ext uri="{FF2B5EF4-FFF2-40B4-BE49-F238E27FC236}">
                  <a16:creationId xmlns:a16="http://schemas.microsoft.com/office/drawing/2014/main" id="{116E457D-1047-A44A-8D97-FD97470654CC}"/>
                </a:ext>
              </a:extLst>
            </p:cNvPr>
            <p:cNvSpPr/>
            <p:nvPr/>
          </p:nvSpPr>
          <p:spPr>
            <a:xfrm flipV="1">
              <a:off x="132" y="2905"/>
              <a:ext cx="409" cy="15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0C8EA787-2A78-D94F-BB99-0349E52B895D}"/>
                </a:ext>
              </a:extLst>
            </p:cNvPr>
            <p:cNvSpPr/>
            <p:nvPr/>
          </p:nvSpPr>
          <p:spPr>
            <a:xfrm>
              <a:off x="541" y="2692"/>
              <a:ext cx="0" cy="3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9" name="Line 32">
              <a:extLst>
                <a:ext uri="{FF2B5EF4-FFF2-40B4-BE49-F238E27FC236}">
                  <a16:creationId xmlns:a16="http://schemas.microsoft.com/office/drawing/2014/main" id="{41D6346B-9749-3644-94FB-EA1CFB661B74}"/>
                </a:ext>
              </a:extLst>
            </p:cNvPr>
            <p:cNvSpPr/>
            <p:nvPr/>
          </p:nvSpPr>
          <p:spPr>
            <a:xfrm flipH="1">
              <a:off x="2017" y="3120"/>
              <a:ext cx="0" cy="43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0" name="Line 33">
              <a:extLst>
                <a:ext uri="{FF2B5EF4-FFF2-40B4-BE49-F238E27FC236}">
                  <a16:creationId xmlns:a16="http://schemas.microsoft.com/office/drawing/2014/main" id="{36FCB38E-97A8-D44A-9E79-E3AD3600FEC0}"/>
                </a:ext>
              </a:extLst>
            </p:cNvPr>
            <p:cNvSpPr/>
            <p:nvPr/>
          </p:nvSpPr>
          <p:spPr>
            <a:xfrm flipH="1">
              <a:off x="1995" y="3005"/>
              <a:ext cx="339" cy="11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1" name="Line 34">
              <a:extLst>
                <a:ext uri="{FF2B5EF4-FFF2-40B4-BE49-F238E27FC236}">
                  <a16:creationId xmlns:a16="http://schemas.microsoft.com/office/drawing/2014/main" id="{D4954600-BEFE-3147-A40F-864A21AB4293}"/>
                </a:ext>
              </a:extLst>
            </p:cNvPr>
            <p:cNvSpPr/>
            <p:nvPr/>
          </p:nvSpPr>
          <p:spPr>
            <a:xfrm flipH="1">
              <a:off x="2028" y="3434"/>
              <a:ext cx="314" cy="11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44994F3E-05B5-3842-92B5-6191C32335F5}"/>
                </a:ext>
              </a:extLst>
            </p:cNvPr>
            <p:cNvSpPr/>
            <p:nvPr/>
          </p:nvSpPr>
          <p:spPr>
            <a:xfrm>
              <a:off x="1943" y="2432"/>
              <a:ext cx="158" cy="65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3" name="Line 36">
              <a:extLst>
                <a:ext uri="{FF2B5EF4-FFF2-40B4-BE49-F238E27FC236}">
                  <a16:creationId xmlns:a16="http://schemas.microsoft.com/office/drawing/2014/main" id="{DF8C995C-FD4A-B144-A676-4F3FCE3B7F9B}"/>
                </a:ext>
              </a:extLst>
            </p:cNvPr>
            <p:cNvSpPr/>
            <p:nvPr/>
          </p:nvSpPr>
          <p:spPr>
            <a:xfrm>
              <a:off x="2161" y="3282"/>
              <a:ext cx="126" cy="49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4" name="Line 37">
              <a:extLst>
                <a:ext uri="{FF2B5EF4-FFF2-40B4-BE49-F238E27FC236}">
                  <a16:creationId xmlns:a16="http://schemas.microsoft.com/office/drawing/2014/main" id="{9906D8AB-1BC5-E649-96AC-85660FE96321}"/>
                </a:ext>
              </a:extLst>
            </p:cNvPr>
            <p:cNvSpPr/>
            <p:nvPr/>
          </p:nvSpPr>
          <p:spPr>
            <a:xfrm flipH="1">
              <a:off x="2153" y="3092"/>
              <a:ext cx="8" cy="3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5" name="Line 38">
              <a:extLst>
                <a:ext uri="{FF2B5EF4-FFF2-40B4-BE49-F238E27FC236}">
                  <a16:creationId xmlns:a16="http://schemas.microsoft.com/office/drawing/2014/main" id="{12293CCB-F31E-D14A-B6B4-157AF0E6FDD7}"/>
                </a:ext>
              </a:extLst>
            </p:cNvPr>
            <p:cNvSpPr/>
            <p:nvPr/>
          </p:nvSpPr>
          <p:spPr>
            <a:xfrm flipV="1">
              <a:off x="2048" y="3282"/>
              <a:ext cx="209" cy="6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sm"/>
              <a:tailEnd type="triangle" w="sm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6" name="Rectangle 39">
              <a:extLst>
                <a:ext uri="{FF2B5EF4-FFF2-40B4-BE49-F238E27FC236}">
                  <a16:creationId xmlns:a16="http://schemas.microsoft.com/office/drawing/2014/main" id="{334B907A-B376-AF48-BC09-B24AD6DD62EC}"/>
                </a:ext>
              </a:extLst>
            </p:cNvPr>
            <p:cNvSpPr/>
            <p:nvPr/>
          </p:nvSpPr>
          <p:spPr>
            <a:xfrm>
              <a:off x="3307" y="2438"/>
              <a:ext cx="315" cy="31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z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7" name="Rectangle 40">
              <a:extLst>
                <a:ext uri="{FF2B5EF4-FFF2-40B4-BE49-F238E27FC236}">
                  <a16:creationId xmlns:a16="http://schemas.microsoft.com/office/drawing/2014/main" id="{48B28B4C-20AA-8E44-8599-0D69D1CFF569}"/>
                </a:ext>
              </a:extLst>
            </p:cNvPr>
            <p:cNvSpPr/>
            <p:nvPr/>
          </p:nvSpPr>
          <p:spPr>
            <a:xfrm>
              <a:off x="2948" y="1881"/>
              <a:ext cx="252" cy="25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x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8" name="Rectangle 41">
              <a:extLst>
                <a:ext uri="{FF2B5EF4-FFF2-40B4-BE49-F238E27FC236}">
                  <a16:creationId xmlns:a16="http://schemas.microsoft.com/office/drawing/2014/main" id="{36F47F33-B640-9347-A0D8-622397D3BDAE}"/>
                </a:ext>
              </a:extLst>
            </p:cNvPr>
            <p:cNvSpPr/>
            <p:nvPr/>
          </p:nvSpPr>
          <p:spPr>
            <a:xfrm>
              <a:off x="1867" y="2217"/>
              <a:ext cx="231" cy="28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Symbol" pitchFamily="18" charset="2"/>
                </a:rPr>
                <a:t>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9" name="Rectangle 42">
              <a:extLst>
                <a:ext uri="{FF2B5EF4-FFF2-40B4-BE49-F238E27FC236}">
                  <a16:creationId xmlns:a16="http://schemas.microsoft.com/office/drawing/2014/main" id="{6E489EF1-AC87-FA4A-95C6-21255A454A9C}"/>
                </a:ext>
              </a:extLst>
            </p:cNvPr>
            <p:cNvSpPr/>
            <p:nvPr/>
          </p:nvSpPr>
          <p:spPr>
            <a:xfrm>
              <a:off x="2192" y="2235"/>
              <a:ext cx="314" cy="39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P</a:t>
              </a:r>
              <a:endPara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89411058-2381-6348-987D-C964658AE934}"/>
                </a:ext>
              </a:extLst>
            </p:cNvPr>
            <p:cNvSpPr/>
            <p:nvPr/>
          </p:nvSpPr>
          <p:spPr>
            <a:xfrm flipV="1">
              <a:off x="1849" y="1524"/>
              <a:ext cx="451" cy="18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1" name="Line 44">
              <a:extLst>
                <a:ext uri="{FF2B5EF4-FFF2-40B4-BE49-F238E27FC236}">
                  <a16:creationId xmlns:a16="http://schemas.microsoft.com/office/drawing/2014/main" id="{1982E734-E331-BA44-B958-75D1EBE0112D}"/>
                </a:ext>
              </a:extLst>
            </p:cNvPr>
            <p:cNvSpPr/>
            <p:nvPr/>
          </p:nvSpPr>
          <p:spPr>
            <a:xfrm>
              <a:off x="1546" y="1572"/>
              <a:ext cx="314" cy="13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2" name="Line 45">
              <a:extLst>
                <a:ext uri="{FF2B5EF4-FFF2-40B4-BE49-F238E27FC236}">
                  <a16:creationId xmlns:a16="http://schemas.microsoft.com/office/drawing/2014/main" id="{E6BFBFFB-9EBB-6C49-8141-E9ED4894B27E}"/>
                </a:ext>
              </a:extLst>
            </p:cNvPr>
            <p:cNvSpPr/>
            <p:nvPr/>
          </p:nvSpPr>
          <p:spPr>
            <a:xfrm flipH="1">
              <a:off x="1535" y="1391"/>
              <a:ext cx="451" cy="18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3" name="Line 46">
              <a:extLst>
                <a:ext uri="{FF2B5EF4-FFF2-40B4-BE49-F238E27FC236}">
                  <a16:creationId xmlns:a16="http://schemas.microsoft.com/office/drawing/2014/main" id="{D8D52969-B153-8A4A-B73E-C867A54715B2}"/>
                </a:ext>
              </a:extLst>
            </p:cNvPr>
            <p:cNvSpPr/>
            <p:nvPr/>
          </p:nvSpPr>
          <p:spPr>
            <a:xfrm flipH="1" flipV="1">
              <a:off x="1975" y="1391"/>
              <a:ext cx="314" cy="13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0FCA52AC-370B-7244-8DC7-B30AB7B54A94}"/>
                </a:ext>
              </a:extLst>
            </p:cNvPr>
            <p:cNvSpPr/>
            <p:nvPr/>
          </p:nvSpPr>
          <p:spPr>
            <a:xfrm>
              <a:off x="1933" y="1680"/>
              <a:ext cx="0" cy="55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5" name="Line 48">
              <a:extLst>
                <a:ext uri="{FF2B5EF4-FFF2-40B4-BE49-F238E27FC236}">
                  <a16:creationId xmlns:a16="http://schemas.microsoft.com/office/drawing/2014/main" id="{7969BEF5-ABE7-AE41-9803-2A53257765F9}"/>
                </a:ext>
              </a:extLst>
            </p:cNvPr>
            <p:cNvSpPr/>
            <p:nvPr/>
          </p:nvSpPr>
          <p:spPr>
            <a:xfrm flipH="1">
              <a:off x="1933" y="1169"/>
              <a:ext cx="0" cy="38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6" name="Rectangle 49">
              <a:extLst>
                <a:ext uri="{FF2B5EF4-FFF2-40B4-BE49-F238E27FC236}">
                  <a16:creationId xmlns:a16="http://schemas.microsoft.com/office/drawing/2014/main" id="{445D66CF-CD85-6945-B954-7C4B008F94C4}"/>
                </a:ext>
              </a:extLst>
            </p:cNvPr>
            <p:cNvSpPr/>
            <p:nvPr/>
          </p:nvSpPr>
          <p:spPr>
            <a:xfrm>
              <a:off x="1735" y="1073"/>
              <a:ext cx="262" cy="318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 </a:t>
              </a: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y</a:t>
              </a:r>
            </a:p>
          </p:txBody>
        </p:sp>
        <p:sp>
          <p:nvSpPr>
            <p:cNvPr id="207" name="Rectangle 50">
              <a:extLst>
                <a:ext uri="{FF2B5EF4-FFF2-40B4-BE49-F238E27FC236}">
                  <a16:creationId xmlns:a16="http://schemas.microsoft.com/office/drawing/2014/main" id="{CA6DBB2D-38D1-994D-9FC9-2C86AABA7ECF}"/>
                </a:ext>
              </a:extLst>
            </p:cNvPr>
            <p:cNvSpPr/>
            <p:nvPr/>
          </p:nvSpPr>
          <p:spPr>
            <a:xfrm>
              <a:off x="168" y="1748"/>
              <a:ext cx="1063" cy="25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入射自然光</a:t>
              </a:r>
            </a:p>
          </p:txBody>
        </p:sp>
        <p:sp>
          <p:nvSpPr>
            <p:cNvPr id="208" name="Arc 51">
              <a:extLst>
                <a:ext uri="{FF2B5EF4-FFF2-40B4-BE49-F238E27FC236}">
                  <a16:creationId xmlns:a16="http://schemas.microsoft.com/office/drawing/2014/main" id="{809EF502-CBE3-CF40-A982-E9A268BF56EA}"/>
                </a:ext>
              </a:extLst>
            </p:cNvPr>
            <p:cNvSpPr/>
            <p:nvPr/>
          </p:nvSpPr>
          <p:spPr>
            <a:xfrm flipH="1" flipV="1">
              <a:off x="1394" y="2625"/>
              <a:ext cx="660" cy="27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660" y="270"/>
                </a:cxn>
                <a:cxn ang="0">
                  <a:pos x="0" y="270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008080">
                  <a:alpha val="100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9" name="Rectangle 52">
              <a:extLst>
                <a:ext uri="{FF2B5EF4-FFF2-40B4-BE49-F238E27FC236}">
                  <a16:creationId xmlns:a16="http://schemas.microsoft.com/office/drawing/2014/main" id="{6DFC7559-7E50-564A-94F5-C2B7F634DC1D}"/>
                </a:ext>
              </a:extLst>
            </p:cNvPr>
            <p:cNvSpPr/>
            <p:nvPr/>
          </p:nvSpPr>
          <p:spPr>
            <a:xfrm>
              <a:off x="1490" y="2841"/>
              <a:ext cx="262" cy="26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Symbol" pitchFamily="18" charset="2"/>
                </a:rPr>
                <a:t>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0" name="Rectangle 53">
              <a:extLst>
                <a:ext uri="{FF2B5EF4-FFF2-40B4-BE49-F238E27FC236}">
                  <a16:creationId xmlns:a16="http://schemas.microsoft.com/office/drawing/2014/main" id="{57255F5F-16FE-0D4B-97DA-8FE1226B7B24}"/>
                </a:ext>
              </a:extLst>
            </p:cNvPr>
            <p:cNvSpPr/>
            <p:nvPr/>
          </p:nvSpPr>
          <p:spPr>
            <a:xfrm>
              <a:off x="2048" y="3531"/>
              <a:ext cx="189" cy="222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B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1" name="Rectangle 54">
              <a:extLst>
                <a:ext uri="{FF2B5EF4-FFF2-40B4-BE49-F238E27FC236}">
                  <a16:creationId xmlns:a16="http://schemas.microsoft.com/office/drawing/2014/main" id="{D4918634-EA92-7248-9219-68D547FE9F0B}"/>
                </a:ext>
              </a:extLst>
            </p:cNvPr>
            <p:cNvSpPr/>
            <p:nvPr/>
          </p:nvSpPr>
          <p:spPr>
            <a:xfrm>
              <a:off x="2389" y="3393"/>
              <a:ext cx="1330" cy="735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散射光为部分偏振光，随</a:t>
              </a:r>
              <a:r>
                <a:rPr kumimoji="0" lang="zh-CN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Symbol" pitchFamily="18" charset="2"/>
                </a:rPr>
                <a:t> 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角而变。</a:t>
              </a:r>
            </a:p>
          </p:txBody>
        </p:sp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64857F68-F6BC-2E4F-AEA0-35592BA96F1D}"/>
                </a:ext>
              </a:extLst>
            </p:cNvPr>
            <p:cNvSpPr/>
            <p:nvPr/>
          </p:nvSpPr>
          <p:spPr>
            <a:xfrm flipV="1">
              <a:off x="80" y="3037"/>
              <a:ext cx="105" cy="39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3" name="Rectangle 56">
              <a:extLst>
                <a:ext uri="{FF2B5EF4-FFF2-40B4-BE49-F238E27FC236}">
                  <a16:creationId xmlns:a16="http://schemas.microsoft.com/office/drawing/2014/main" id="{CE325F65-6C18-0642-9482-CFD466CDC243}"/>
                </a:ext>
              </a:extLst>
            </p:cNvPr>
            <p:cNvSpPr/>
            <p:nvPr/>
          </p:nvSpPr>
          <p:spPr>
            <a:xfrm>
              <a:off x="2330" y="1211"/>
              <a:ext cx="845" cy="434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散射光为线偏振光</a:t>
              </a:r>
            </a:p>
          </p:txBody>
        </p:sp>
        <p:sp>
          <p:nvSpPr>
            <p:cNvPr id="214" name="Rectangle 57">
              <a:extLst>
                <a:ext uri="{FF2B5EF4-FFF2-40B4-BE49-F238E27FC236}">
                  <a16:creationId xmlns:a16="http://schemas.microsoft.com/office/drawing/2014/main" id="{E3EB9C55-8683-AC40-B1F8-378EECCBE3E4}"/>
                </a:ext>
              </a:extLst>
            </p:cNvPr>
            <p:cNvSpPr/>
            <p:nvPr/>
          </p:nvSpPr>
          <p:spPr>
            <a:xfrm>
              <a:off x="3112" y="2052"/>
              <a:ext cx="802" cy="43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散射光为自然光</a:t>
              </a:r>
            </a:p>
          </p:txBody>
        </p:sp>
        <p:sp>
          <p:nvSpPr>
            <p:cNvPr id="215" name="Line 58">
              <a:extLst>
                <a:ext uri="{FF2B5EF4-FFF2-40B4-BE49-F238E27FC236}">
                  <a16:creationId xmlns:a16="http://schemas.microsoft.com/office/drawing/2014/main" id="{9CD64EFF-D3DF-E943-8CED-D8E4CD7A66A8}"/>
                </a:ext>
              </a:extLst>
            </p:cNvPr>
            <p:cNvSpPr/>
            <p:nvPr/>
          </p:nvSpPr>
          <p:spPr>
            <a:xfrm>
              <a:off x="1200" y="1971"/>
              <a:ext cx="1" cy="44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F36D0329-EF7A-044A-90A9-45CB802A3A94}"/>
                </a:ext>
              </a:extLst>
            </p:cNvPr>
            <p:cNvSpPr/>
            <p:nvPr/>
          </p:nvSpPr>
          <p:spPr>
            <a:xfrm>
              <a:off x="2316" y="3017"/>
              <a:ext cx="1" cy="4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7" name="Line 60">
              <a:extLst>
                <a:ext uri="{FF2B5EF4-FFF2-40B4-BE49-F238E27FC236}">
                  <a16:creationId xmlns:a16="http://schemas.microsoft.com/office/drawing/2014/main" id="{76A5FE11-9481-5840-8208-45F18E6A3779}"/>
                </a:ext>
              </a:extLst>
            </p:cNvPr>
            <p:cNvSpPr/>
            <p:nvPr/>
          </p:nvSpPr>
          <p:spPr>
            <a:xfrm>
              <a:off x="2707" y="2473"/>
              <a:ext cx="1" cy="4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8" name="Line 61">
              <a:extLst>
                <a:ext uri="{FF2B5EF4-FFF2-40B4-BE49-F238E27FC236}">
                  <a16:creationId xmlns:a16="http://schemas.microsoft.com/office/drawing/2014/main" id="{D50E1326-2056-9646-A1B0-FD85733FACD1}"/>
                </a:ext>
              </a:extLst>
            </p:cNvPr>
            <p:cNvSpPr/>
            <p:nvPr/>
          </p:nvSpPr>
          <p:spPr>
            <a:xfrm>
              <a:off x="3064" y="2336"/>
              <a:ext cx="1" cy="4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35D66427-9684-AB47-8A94-2E75BFFD764A}"/>
              </a:ext>
            </a:extLst>
          </p:cNvPr>
          <p:cNvSpPr txBox="1"/>
          <p:nvPr/>
        </p:nvSpPr>
        <p:spPr>
          <a:xfrm>
            <a:off x="6119813" y="3932238"/>
            <a:ext cx="2855912" cy="2238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例如：天空大气散射的日光就是部分偏振光。颜色偏</a:t>
            </a:r>
            <a:r>
              <a:rPr lang="zh-Hans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蓝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sz="3200" dirty="0">
              <a:solidFill>
                <a:srgbClr val="3333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20" name="Group 72">
            <a:extLst>
              <a:ext uri="{FF2B5EF4-FFF2-40B4-BE49-F238E27FC236}">
                <a16:creationId xmlns:a16="http://schemas.microsoft.com/office/drawing/2014/main" id="{54348112-7C0D-294C-8C4E-F40B4CFE3492}"/>
              </a:ext>
            </a:extLst>
          </p:cNvPr>
          <p:cNvGrpSpPr/>
          <p:nvPr/>
        </p:nvGrpSpPr>
        <p:grpSpPr>
          <a:xfrm>
            <a:off x="5394325" y="546100"/>
            <a:ext cx="3332163" cy="2163763"/>
            <a:chOff x="3249" y="384"/>
            <a:chExt cx="2099" cy="1363"/>
          </a:xfrm>
        </p:grpSpPr>
        <p:grpSp>
          <p:nvGrpSpPr>
            <p:cNvPr id="221" name="Group 73">
              <a:extLst>
                <a:ext uri="{FF2B5EF4-FFF2-40B4-BE49-F238E27FC236}">
                  <a16:creationId xmlns:a16="http://schemas.microsoft.com/office/drawing/2014/main" id="{17FD667C-40DD-0444-A925-27091C65C0B6}"/>
                </a:ext>
              </a:extLst>
            </p:cNvPr>
            <p:cNvGrpSpPr/>
            <p:nvPr/>
          </p:nvGrpSpPr>
          <p:grpSpPr>
            <a:xfrm>
              <a:off x="3249" y="501"/>
              <a:ext cx="2099" cy="1246"/>
              <a:chOff x="3262" y="501"/>
              <a:chExt cx="2099" cy="1246"/>
            </a:xfrm>
          </p:grpSpPr>
          <p:sp>
            <p:nvSpPr>
              <p:cNvPr id="228" name="Rectangle 74">
                <a:extLst>
                  <a:ext uri="{FF2B5EF4-FFF2-40B4-BE49-F238E27FC236}">
                    <a16:creationId xmlns:a16="http://schemas.microsoft.com/office/drawing/2014/main" id="{F523B109-AF4E-7546-B476-9E46E0D6497E}"/>
                  </a:ext>
                </a:extLst>
              </p:cNvPr>
              <p:cNvSpPr/>
              <p:nvPr/>
            </p:nvSpPr>
            <p:spPr>
              <a:xfrm>
                <a:off x="3546" y="1215"/>
                <a:ext cx="1736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3333CC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振荡电偶极子电磁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3333CC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辐射强度的角分布</a:t>
                </a:r>
              </a:p>
            </p:txBody>
          </p:sp>
          <p:grpSp>
            <p:nvGrpSpPr>
              <p:cNvPr id="229" name="Group 75">
                <a:extLst>
                  <a:ext uri="{FF2B5EF4-FFF2-40B4-BE49-F238E27FC236}">
                    <a16:creationId xmlns:a16="http://schemas.microsoft.com/office/drawing/2014/main" id="{A20C59B6-61E5-EE4B-8298-12B5D5BBFE90}"/>
                  </a:ext>
                </a:extLst>
              </p:cNvPr>
              <p:cNvGrpSpPr/>
              <p:nvPr/>
            </p:nvGrpSpPr>
            <p:grpSpPr>
              <a:xfrm>
                <a:off x="3262" y="501"/>
                <a:ext cx="2099" cy="619"/>
                <a:chOff x="276" y="1243"/>
                <a:chExt cx="2099" cy="619"/>
              </a:xfrm>
            </p:grpSpPr>
            <p:sp>
              <p:nvSpPr>
                <p:cNvPr id="230" name="Line 76">
                  <a:extLst>
                    <a:ext uri="{FF2B5EF4-FFF2-40B4-BE49-F238E27FC236}">
                      <a16:creationId xmlns:a16="http://schemas.microsoft.com/office/drawing/2014/main" id="{F1C0ABF1-1C4A-AF40-BE4E-6A3D0D1593C2}"/>
                    </a:ext>
                  </a:extLst>
                </p:cNvPr>
                <p:cNvSpPr/>
                <p:nvPr/>
              </p:nvSpPr>
              <p:spPr>
                <a:xfrm flipV="1">
                  <a:off x="1329" y="1451"/>
                  <a:ext cx="893" cy="174"/>
                </a:xfrm>
                <a:prstGeom prst="line">
                  <a:avLst/>
                </a:prstGeom>
                <a:ln w="38100" cap="flat" cmpd="sng">
                  <a:solidFill>
                    <a:srgbClr val="FF00FF"/>
                  </a:solidFill>
                  <a:prstDash val="solid"/>
                  <a:headEnd type="none" w="med" len="sm"/>
                  <a:tailEnd type="triangle" w="sm" len="lg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  <p:sp>
              <p:nvSpPr>
                <p:cNvPr id="231" name="Rectangle 77">
                  <a:extLst>
                    <a:ext uri="{FF2B5EF4-FFF2-40B4-BE49-F238E27FC236}">
                      <a16:creationId xmlns:a16="http://schemas.microsoft.com/office/drawing/2014/main" id="{25EB2ED7-A2C8-2946-AA4D-82E865BF90BC}"/>
                    </a:ext>
                  </a:extLst>
                </p:cNvPr>
                <p:cNvSpPr/>
                <p:nvPr/>
              </p:nvSpPr>
              <p:spPr>
                <a:xfrm>
                  <a:off x="1717" y="1522"/>
                  <a:ext cx="493" cy="20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 i="1" dirty="0">
                      <a:solidFill>
                        <a:srgbClr val="FF00FF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I</a:t>
                  </a:r>
                  <a:r>
                    <a:rPr lang="en-US" altLang="zh-CN" sz="2400" b="1" dirty="0">
                      <a:solidFill>
                        <a:srgbClr val="FF00FF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(</a:t>
                  </a:r>
                  <a:r>
                    <a:rPr lang="en-US" altLang="zh-CN" sz="2400" b="1" i="1" dirty="0">
                      <a:solidFill>
                        <a:srgbClr val="FF00FF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  <a:sym typeface="Symbol" pitchFamily="18" charset="2"/>
                    </a:rPr>
                    <a:t> </a:t>
                  </a:r>
                  <a:r>
                    <a:rPr lang="en-US" altLang="zh-CN" sz="2400" b="1" dirty="0">
                      <a:solidFill>
                        <a:srgbClr val="FF00FF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)</a:t>
                  </a:r>
                </a:p>
              </p:txBody>
            </p:sp>
            <p:sp>
              <p:nvSpPr>
                <p:cNvPr id="232" name="Arc 78">
                  <a:extLst>
                    <a:ext uri="{FF2B5EF4-FFF2-40B4-BE49-F238E27FC236}">
                      <a16:creationId xmlns:a16="http://schemas.microsoft.com/office/drawing/2014/main" id="{9018E6A5-8EAB-9B41-BEED-A6ED0CAA6BEB}"/>
                    </a:ext>
                  </a:extLst>
                </p:cNvPr>
                <p:cNvSpPr/>
                <p:nvPr/>
              </p:nvSpPr>
              <p:spPr>
                <a:xfrm>
                  <a:off x="1344" y="1467"/>
                  <a:ext cx="174" cy="128"/>
                </a:xfrm>
                <a:custGeom>
                  <a:avLst/>
                  <a:gdLst>
                    <a:gd name="txL" fmla="*/ 0 w 21600"/>
                    <a:gd name="txT" fmla="*/ 0 h 21600"/>
                    <a:gd name="txR" fmla="*/ 21600 w 21600"/>
                    <a:gd name="txB" fmla="*/ 21600 h 21600"/>
                  </a:gdLst>
                  <a:ahLst/>
                  <a:cxnLst>
                    <a:cxn ang="0">
                      <a:pos x="0" y="0"/>
                    </a:cxn>
                    <a:cxn ang="0">
                      <a:pos x="174" y="128"/>
                    </a:cxn>
                    <a:cxn ang="0">
                      <a:pos x="0" y="128"/>
                    </a:cxn>
                  </a:cxnLst>
                  <a:rect l="txL" t="txT" r="txR" b="txB"/>
                  <a:pathLst>
                    <a:path w="21600" h="21600" fill="none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rgbClr val="00808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  <p:sp>
              <p:nvSpPr>
                <p:cNvPr id="233" name="Rectangle 79">
                  <a:extLst>
                    <a:ext uri="{FF2B5EF4-FFF2-40B4-BE49-F238E27FC236}">
                      <a16:creationId xmlns:a16="http://schemas.microsoft.com/office/drawing/2014/main" id="{B1C64124-B664-B143-BB24-AFF71E84B863}"/>
                    </a:ext>
                  </a:extLst>
                </p:cNvPr>
                <p:cNvSpPr/>
                <p:nvPr/>
              </p:nvSpPr>
              <p:spPr>
                <a:xfrm>
                  <a:off x="1380" y="1243"/>
                  <a:ext cx="235" cy="1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b="1" i="1" dirty="0">
                      <a:solidFill>
                        <a:srgbClr val="008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  <a:sym typeface="Symbol" pitchFamily="18" charset="2"/>
                    </a:rPr>
                    <a:t></a:t>
                  </a:r>
                  <a:endParaRPr lang="zh-CN" altLang="en-US" sz="20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  <p:grpSp>
              <p:nvGrpSpPr>
                <p:cNvPr id="234" name="Group 80">
                  <a:extLst>
                    <a:ext uri="{FF2B5EF4-FFF2-40B4-BE49-F238E27FC236}">
                      <a16:creationId xmlns:a16="http://schemas.microsoft.com/office/drawing/2014/main" id="{010F9F35-C04C-5E44-AC67-CBE1AE86D8CC}"/>
                    </a:ext>
                  </a:extLst>
                </p:cNvPr>
                <p:cNvGrpSpPr/>
                <p:nvPr/>
              </p:nvGrpSpPr>
              <p:grpSpPr>
                <a:xfrm>
                  <a:off x="1332" y="1388"/>
                  <a:ext cx="1043" cy="468"/>
                  <a:chOff x="3959" y="8562"/>
                  <a:chExt cx="2044" cy="1170"/>
                </a:xfrm>
              </p:grpSpPr>
              <p:sp>
                <p:nvSpPr>
                  <p:cNvPr id="242" name="Arc 81">
                    <a:extLst>
                      <a:ext uri="{FF2B5EF4-FFF2-40B4-BE49-F238E27FC236}">
                        <a16:creationId xmlns:a16="http://schemas.microsoft.com/office/drawing/2014/main" id="{B6CC4C90-8184-8141-9D7A-22A3CB4F2D09}"/>
                      </a:ext>
                    </a:extLst>
                  </p:cNvPr>
                  <p:cNvSpPr/>
                  <p:nvPr/>
                </p:nvSpPr>
                <p:spPr>
                  <a:xfrm flipV="1">
                    <a:off x="5185" y="9238"/>
                    <a:ext cx="803" cy="475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803" y="475"/>
                      </a:cxn>
                      <a:cxn ang="0">
                        <a:pos x="0" y="475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  <p:sp>
                <p:nvSpPr>
                  <p:cNvPr id="243" name="Arc 82">
                    <a:extLst>
                      <a:ext uri="{FF2B5EF4-FFF2-40B4-BE49-F238E27FC236}">
                        <a16:creationId xmlns:a16="http://schemas.microsoft.com/office/drawing/2014/main" id="{1DB9DE6C-8AE5-B347-AAFA-316D5A99E20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974" y="9132"/>
                    <a:ext cx="1220" cy="600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1220" y="599"/>
                      </a:cxn>
                      <a:cxn ang="0">
                        <a:pos x="0" y="60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-1" y="0"/>
                        </a:moveTo>
                        <a:cubicBezTo>
                          <a:pt x="11911" y="0"/>
                          <a:pt x="21575" y="9643"/>
                          <a:pt x="21599" y="21555"/>
                        </a:cubicBezTo>
                      </a:path>
                      <a:path w="21600" h="21600" stroke="0">
                        <a:moveTo>
                          <a:pt x="-1" y="0"/>
                        </a:moveTo>
                        <a:cubicBezTo>
                          <a:pt x="11911" y="0"/>
                          <a:pt x="21575" y="9643"/>
                          <a:pt x="21599" y="21555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  <p:grpSp>
                <p:nvGrpSpPr>
                  <p:cNvPr id="244" name="Group 83">
                    <a:extLst>
                      <a:ext uri="{FF2B5EF4-FFF2-40B4-BE49-F238E27FC236}">
                        <a16:creationId xmlns:a16="http://schemas.microsoft.com/office/drawing/2014/main" id="{0A833020-21F3-EB4C-BA95-20244F650D3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3959" y="8562"/>
                    <a:ext cx="2029" cy="600"/>
                    <a:chOff x="3974" y="9012"/>
                    <a:chExt cx="2029" cy="600"/>
                  </a:xfrm>
                </p:grpSpPr>
                <p:sp>
                  <p:nvSpPr>
                    <p:cNvPr id="246" name="Arc 84">
                      <a:extLst>
                        <a:ext uri="{FF2B5EF4-FFF2-40B4-BE49-F238E27FC236}">
                          <a16:creationId xmlns:a16="http://schemas.microsoft.com/office/drawing/2014/main" id="{4A570274-C801-1B4F-A43E-CD94899DB68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194" y="9118"/>
                      <a:ext cx="809" cy="475"/>
                    </a:xfrm>
                    <a:custGeom>
                      <a:avLst/>
                      <a:gdLst>
                        <a:gd name="txL" fmla="*/ 0 w 21600"/>
                        <a:gd name="txT" fmla="*/ 0 h 21600"/>
                        <a:gd name="txR" fmla="*/ 21600 w 21600"/>
                        <a:gd name="txB" fmla="*/ 21600 h 21600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809" y="475"/>
                        </a:cxn>
                        <a:cxn ang="0">
                          <a:pos x="0" y="475"/>
                        </a:cxn>
                      </a:cxnLst>
                      <a:rect l="txL" t="txT" r="txR" b="txB"/>
                      <a:pathLst>
                        <a:path w="21600" h="21600" fill="none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 cap="flat" cmpd="sng">
                      <a:solidFill>
                        <a:srgbClr val="0000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3200" b="1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p:txBody>
                </p:sp>
                <p:sp>
                  <p:nvSpPr>
                    <p:cNvPr id="247" name="Arc 85">
                      <a:extLst>
                        <a:ext uri="{FF2B5EF4-FFF2-40B4-BE49-F238E27FC236}">
                          <a16:creationId xmlns:a16="http://schemas.microsoft.com/office/drawing/2014/main" id="{DA5349F1-D4EE-4B49-94EA-6D3857E19319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3974" y="9012"/>
                      <a:ext cx="1214" cy="600"/>
                    </a:xfrm>
                    <a:custGeom>
                      <a:avLst/>
                      <a:gdLst>
                        <a:gd name="txL" fmla="*/ 0 w 21600"/>
                        <a:gd name="txT" fmla="*/ 0 h 21600"/>
                        <a:gd name="txR" fmla="*/ 21600 w 21600"/>
                        <a:gd name="txB" fmla="*/ 21600 h 21600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1214" y="599"/>
                        </a:cxn>
                        <a:cxn ang="0">
                          <a:pos x="0" y="600"/>
                        </a:cxn>
                      </a:cxnLst>
                      <a:rect l="txL" t="txT" r="txR" b="txB"/>
                      <a:pathLst>
                        <a:path w="21600" h="21600" fill="none">
                          <a:moveTo>
                            <a:pt x="-1" y="0"/>
                          </a:moveTo>
                          <a:cubicBezTo>
                            <a:pt x="11911" y="0"/>
                            <a:pt x="21575" y="9643"/>
                            <a:pt x="21599" y="21555"/>
                          </a:cubicBezTo>
                        </a:path>
                        <a:path w="21600" h="21600" stroke="0">
                          <a:moveTo>
                            <a:pt x="-1" y="0"/>
                          </a:moveTo>
                          <a:cubicBezTo>
                            <a:pt x="11911" y="0"/>
                            <a:pt x="21575" y="9643"/>
                            <a:pt x="21599" y="21555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 cap="flat" cmpd="sng">
                      <a:solidFill>
                        <a:srgbClr val="0000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3200" b="1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p:txBody>
                </p:sp>
              </p:grpSp>
              <p:sp>
                <p:nvSpPr>
                  <p:cNvPr id="245" name="Freeform 86">
                    <a:extLst>
                      <a:ext uri="{FF2B5EF4-FFF2-40B4-BE49-F238E27FC236}">
                        <a16:creationId xmlns:a16="http://schemas.microsoft.com/office/drawing/2014/main" id="{7171E50A-C4E9-E847-B3B2-F495BDB98A76}"/>
                      </a:ext>
                    </a:extLst>
                  </p:cNvPr>
                  <p:cNvSpPr/>
                  <p:nvPr/>
                </p:nvSpPr>
                <p:spPr>
                  <a:xfrm>
                    <a:off x="5970" y="9015"/>
                    <a:ext cx="33" cy="240"/>
                  </a:xfrm>
                  <a:custGeom>
                    <a:avLst/>
                    <a:gdLst>
                      <a:gd name="txL" fmla="*/ 0 w 33"/>
                      <a:gd name="txT" fmla="*/ 0 h 240"/>
                      <a:gd name="txR" fmla="*/ 33 w 33"/>
                      <a:gd name="txB" fmla="*/ 240 h 24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30" y="120"/>
                      </a:cxn>
                      <a:cxn ang="0">
                        <a:pos x="15" y="240"/>
                      </a:cxn>
                    </a:cxnLst>
                    <a:rect l="txL" t="txT" r="txR" b="txB"/>
                    <a:pathLst>
                      <a:path w="33" h="240">
                        <a:moveTo>
                          <a:pt x="0" y="0"/>
                        </a:moveTo>
                        <a:cubicBezTo>
                          <a:pt x="13" y="40"/>
                          <a:pt x="27" y="80"/>
                          <a:pt x="30" y="120"/>
                        </a:cubicBezTo>
                        <a:cubicBezTo>
                          <a:pt x="33" y="160"/>
                          <a:pt x="20" y="220"/>
                          <a:pt x="15" y="24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5" name="Group 87">
                  <a:extLst>
                    <a:ext uri="{FF2B5EF4-FFF2-40B4-BE49-F238E27FC236}">
                      <a16:creationId xmlns:a16="http://schemas.microsoft.com/office/drawing/2014/main" id="{7BDF91CE-A743-DB4E-AE4C-9B98729F79B7}"/>
                    </a:ext>
                  </a:extLst>
                </p:cNvPr>
                <p:cNvGrpSpPr/>
                <p:nvPr/>
              </p:nvGrpSpPr>
              <p:grpSpPr>
                <a:xfrm flipH="1">
                  <a:off x="276" y="1394"/>
                  <a:ext cx="1043" cy="468"/>
                  <a:chOff x="3959" y="8562"/>
                  <a:chExt cx="2044" cy="1170"/>
                </a:xfrm>
              </p:grpSpPr>
              <p:sp>
                <p:nvSpPr>
                  <p:cNvPr id="236" name="Arc 88">
                    <a:extLst>
                      <a:ext uri="{FF2B5EF4-FFF2-40B4-BE49-F238E27FC236}">
                        <a16:creationId xmlns:a16="http://schemas.microsoft.com/office/drawing/2014/main" id="{7A33EBDC-2C08-834B-99A5-28B1EDF08513}"/>
                      </a:ext>
                    </a:extLst>
                  </p:cNvPr>
                  <p:cNvSpPr/>
                  <p:nvPr/>
                </p:nvSpPr>
                <p:spPr>
                  <a:xfrm flipV="1">
                    <a:off x="5185" y="9238"/>
                    <a:ext cx="803" cy="475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803" y="475"/>
                      </a:cxn>
                      <a:cxn ang="0">
                        <a:pos x="0" y="475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  <p:sp>
                <p:nvSpPr>
                  <p:cNvPr id="237" name="Arc 89">
                    <a:extLst>
                      <a:ext uri="{FF2B5EF4-FFF2-40B4-BE49-F238E27FC236}">
                        <a16:creationId xmlns:a16="http://schemas.microsoft.com/office/drawing/2014/main" id="{8495FAFD-55BF-694D-A6B2-F67F9C4E97E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974" y="9132"/>
                    <a:ext cx="1220" cy="600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1220" y="599"/>
                      </a:cxn>
                      <a:cxn ang="0">
                        <a:pos x="0" y="60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-1" y="0"/>
                        </a:moveTo>
                        <a:cubicBezTo>
                          <a:pt x="11911" y="0"/>
                          <a:pt x="21575" y="9643"/>
                          <a:pt x="21599" y="21555"/>
                        </a:cubicBezTo>
                      </a:path>
                      <a:path w="21600" h="21600" stroke="0">
                        <a:moveTo>
                          <a:pt x="-1" y="0"/>
                        </a:moveTo>
                        <a:cubicBezTo>
                          <a:pt x="11911" y="0"/>
                          <a:pt x="21575" y="9643"/>
                          <a:pt x="21599" y="21555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  <p:grpSp>
                <p:nvGrpSpPr>
                  <p:cNvPr id="238" name="Group 90">
                    <a:extLst>
                      <a:ext uri="{FF2B5EF4-FFF2-40B4-BE49-F238E27FC236}">
                        <a16:creationId xmlns:a16="http://schemas.microsoft.com/office/drawing/2014/main" id="{BAE2CFB0-3C83-6C49-9115-52ACBFCA8D3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3959" y="8562"/>
                    <a:ext cx="2029" cy="600"/>
                    <a:chOff x="3974" y="9012"/>
                    <a:chExt cx="2029" cy="600"/>
                  </a:xfrm>
                </p:grpSpPr>
                <p:sp>
                  <p:nvSpPr>
                    <p:cNvPr id="240" name="Arc 91">
                      <a:extLst>
                        <a:ext uri="{FF2B5EF4-FFF2-40B4-BE49-F238E27FC236}">
                          <a16:creationId xmlns:a16="http://schemas.microsoft.com/office/drawing/2014/main" id="{2C735702-05DC-2D4A-9683-995C27527E7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194" y="9118"/>
                      <a:ext cx="809" cy="475"/>
                    </a:xfrm>
                    <a:custGeom>
                      <a:avLst/>
                      <a:gdLst>
                        <a:gd name="txL" fmla="*/ 0 w 21600"/>
                        <a:gd name="txT" fmla="*/ 0 h 21600"/>
                        <a:gd name="txR" fmla="*/ 21600 w 21600"/>
                        <a:gd name="txB" fmla="*/ 21600 h 21600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809" y="475"/>
                        </a:cxn>
                        <a:cxn ang="0">
                          <a:pos x="0" y="475"/>
                        </a:cxn>
                      </a:cxnLst>
                      <a:rect l="txL" t="txT" r="txR" b="txB"/>
                      <a:pathLst>
                        <a:path w="21600" h="21600" fill="none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 cap="flat" cmpd="sng">
                      <a:solidFill>
                        <a:srgbClr val="0000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3200" b="1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p:txBody>
                </p:sp>
                <p:sp>
                  <p:nvSpPr>
                    <p:cNvPr id="241" name="Arc 92">
                      <a:extLst>
                        <a:ext uri="{FF2B5EF4-FFF2-40B4-BE49-F238E27FC236}">
                          <a16:creationId xmlns:a16="http://schemas.microsoft.com/office/drawing/2014/main" id="{0BC69850-7CBE-0444-BA5E-D90A4DC2A5BC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3974" y="9012"/>
                      <a:ext cx="1214" cy="600"/>
                    </a:xfrm>
                    <a:custGeom>
                      <a:avLst/>
                      <a:gdLst>
                        <a:gd name="txL" fmla="*/ 0 w 21600"/>
                        <a:gd name="txT" fmla="*/ 0 h 21600"/>
                        <a:gd name="txR" fmla="*/ 21600 w 21600"/>
                        <a:gd name="txB" fmla="*/ 21600 h 21600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1214" y="599"/>
                        </a:cxn>
                        <a:cxn ang="0">
                          <a:pos x="0" y="600"/>
                        </a:cxn>
                      </a:cxnLst>
                      <a:rect l="txL" t="txT" r="txR" b="txB"/>
                      <a:pathLst>
                        <a:path w="21600" h="21600" fill="none">
                          <a:moveTo>
                            <a:pt x="-1" y="0"/>
                          </a:moveTo>
                          <a:cubicBezTo>
                            <a:pt x="11911" y="0"/>
                            <a:pt x="21575" y="9643"/>
                            <a:pt x="21599" y="21555"/>
                          </a:cubicBezTo>
                        </a:path>
                        <a:path w="21600" h="21600" stroke="0">
                          <a:moveTo>
                            <a:pt x="-1" y="0"/>
                          </a:moveTo>
                          <a:cubicBezTo>
                            <a:pt x="11911" y="0"/>
                            <a:pt x="21575" y="9643"/>
                            <a:pt x="21599" y="21555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 cap="flat" cmpd="sng">
                      <a:solidFill>
                        <a:srgbClr val="0000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3200" b="1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p:txBody>
                </p:sp>
              </p:grpSp>
              <p:sp>
                <p:nvSpPr>
                  <p:cNvPr id="239" name="Freeform 93">
                    <a:extLst>
                      <a:ext uri="{FF2B5EF4-FFF2-40B4-BE49-F238E27FC236}">
                        <a16:creationId xmlns:a16="http://schemas.microsoft.com/office/drawing/2014/main" id="{27D8F6F8-471B-D04B-9DA8-3D863C2E2C01}"/>
                      </a:ext>
                    </a:extLst>
                  </p:cNvPr>
                  <p:cNvSpPr/>
                  <p:nvPr/>
                </p:nvSpPr>
                <p:spPr>
                  <a:xfrm>
                    <a:off x="5970" y="9015"/>
                    <a:ext cx="33" cy="240"/>
                  </a:xfrm>
                  <a:custGeom>
                    <a:avLst/>
                    <a:gdLst>
                      <a:gd name="txL" fmla="*/ 0 w 33"/>
                      <a:gd name="txT" fmla="*/ 0 h 240"/>
                      <a:gd name="txR" fmla="*/ 33 w 33"/>
                      <a:gd name="txB" fmla="*/ 240 h 240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30" y="120"/>
                      </a:cxn>
                      <a:cxn ang="0">
                        <a:pos x="15" y="240"/>
                      </a:cxn>
                    </a:cxnLst>
                    <a:rect l="txL" t="txT" r="txR" b="txB"/>
                    <a:pathLst>
                      <a:path w="33" h="240">
                        <a:moveTo>
                          <a:pt x="0" y="0"/>
                        </a:moveTo>
                        <a:cubicBezTo>
                          <a:pt x="13" y="40"/>
                          <a:pt x="27" y="80"/>
                          <a:pt x="30" y="120"/>
                        </a:cubicBezTo>
                        <a:cubicBezTo>
                          <a:pt x="33" y="160"/>
                          <a:pt x="20" y="220"/>
                          <a:pt x="15" y="24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rgbClr val="0000FF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endParaRPr>
                  </a:p>
                </p:txBody>
              </p:sp>
            </p:grpSp>
          </p:grpSp>
        </p:grpSp>
        <p:grpSp>
          <p:nvGrpSpPr>
            <p:cNvPr id="222" name="Group 94">
              <a:extLst>
                <a:ext uri="{FF2B5EF4-FFF2-40B4-BE49-F238E27FC236}">
                  <a16:creationId xmlns:a16="http://schemas.microsoft.com/office/drawing/2014/main" id="{06002C01-0DBC-5748-AE29-D70FFA3601ED}"/>
                </a:ext>
              </a:extLst>
            </p:cNvPr>
            <p:cNvGrpSpPr/>
            <p:nvPr/>
          </p:nvGrpSpPr>
          <p:grpSpPr>
            <a:xfrm>
              <a:off x="4051" y="384"/>
              <a:ext cx="266" cy="768"/>
              <a:chOff x="4051" y="384"/>
              <a:chExt cx="266" cy="768"/>
            </a:xfrm>
          </p:grpSpPr>
          <p:grpSp>
            <p:nvGrpSpPr>
              <p:cNvPr id="223" name="Group 95">
                <a:extLst>
                  <a:ext uri="{FF2B5EF4-FFF2-40B4-BE49-F238E27FC236}">
                    <a16:creationId xmlns:a16="http://schemas.microsoft.com/office/drawing/2014/main" id="{48B8C4D9-A766-A044-8866-6A0AED7BAEE8}"/>
                  </a:ext>
                </a:extLst>
              </p:cNvPr>
              <p:cNvGrpSpPr/>
              <p:nvPr/>
            </p:nvGrpSpPr>
            <p:grpSpPr>
              <a:xfrm>
                <a:off x="4051" y="384"/>
                <a:ext cx="266" cy="768"/>
                <a:chOff x="4051" y="384"/>
                <a:chExt cx="266" cy="768"/>
              </a:xfrm>
            </p:grpSpPr>
            <p:sp>
              <p:nvSpPr>
                <p:cNvPr id="225" name="Line 96">
                  <a:extLst>
                    <a:ext uri="{FF2B5EF4-FFF2-40B4-BE49-F238E27FC236}">
                      <a16:creationId xmlns:a16="http://schemas.microsoft.com/office/drawing/2014/main" id="{B041B630-1322-2F47-BEC1-70B588433AD7}"/>
                    </a:ext>
                  </a:extLst>
                </p:cNvPr>
                <p:cNvSpPr/>
                <p:nvPr/>
              </p:nvSpPr>
              <p:spPr>
                <a:xfrm>
                  <a:off x="4307" y="384"/>
                  <a:ext cx="0" cy="768"/>
                </a:xfrm>
                <a:prstGeom prst="line">
                  <a:avLst/>
                </a:prstGeom>
                <a:ln w="1270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  <p:sp>
              <p:nvSpPr>
                <p:cNvPr id="226" name="Rectangle 97">
                  <a:extLst>
                    <a:ext uri="{FF2B5EF4-FFF2-40B4-BE49-F238E27FC236}">
                      <a16:creationId xmlns:a16="http://schemas.microsoft.com/office/drawing/2014/main" id="{39771D52-3B7B-5F4C-8A78-683205C4C819}"/>
                    </a:ext>
                  </a:extLst>
                </p:cNvPr>
                <p:cNvSpPr/>
                <p:nvPr/>
              </p:nvSpPr>
              <p:spPr>
                <a:xfrm>
                  <a:off x="4051" y="456"/>
                  <a:ext cx="266" cy="22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b="1" dirty="0">
                      <a:solidFill>
                        <a:srgbClr val="FF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 </a:t>
                  </a:r>
                  <a:r>
                    <a:rPr lang="en-US" altLang="zh-CN" sz="2400" b="1" i="1" dirty="0">
                      <a:solidFill>
                        <a:srgbClr val="FF0000"/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p</a:t>
                  </a:r>
                  <a:endParaRPr lang="en-US" altLang="zh-CN" sz="24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  <p:sp>
              <p:nvSpPr>
                <p:cNvPr id="227" name="Line 98">
                  <a:extLst>
                    <a:ext uri="{FF2B5EF4-FFF2-40B4-BE49-F238E27FC236}">
                      <a16:creationId xmlns:a16="http://schemas.microsoft.com/office/drawing/2014/main" id="{D2426F8D-CE62-C747-AEE8-ED4EAD3BA64F}"/>
                    </a:ext>
                  </a:extLst>
                </p:cNvPr>
                <p:cNvSpPr/>
                <p:nvPr/>
              </p:nvSpPr>
              <p:spPr>
                <a:xfrm>
                  <a:off x="4105" y="527"/>
                  <a:ext cx="143" cy="1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headEnd type="none" w="med" len="sm"/>
                  <a:tailEnd type="triangle" w="med" len="sm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endParaRPr>
                </a:p>
              </p:txBody>
            </p:sp>
          </p:grpSp>
          <p:sp>
            <p:nvSpPr>
              <p:cNvPr id="224" name="Line 99">
                <a:extLst>
                  <a:ext uri="{FF2B5EF4-FFF2-40B4-BE49-F238E27FC236}">
                    <a16:creationId xmlns:a16="http://schemas.microsoft.com/office/drawing/2014/main" id="{582F7FA8-E873-054F-989C-B87145C83D99}"/>
                  </a:ext>
                </a:extLst>
              </p:cNvPr>
              <p:cNvSpPr/>
              <p:nvPr/>
            </p:nvSpPr>
            <p:spPr>
              <a:xfrm flipV="1">
                <a:off x="4308" y="431"/>
                <a:ext cx="0" cy="675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p:grpSp>
      </p:grpSp>
      <p:graphicFrame>
        <p:nvGraphicFramePr>
          <p:cNvPr id="248" name="Object 101">
            <a:extLst>
              <a:ext uri="{FF2B5EF4-FFF2-40B4-BE49-F238E27FC236}">
                <a16:creationId xmlns:a16="http://schemas.microsoft.com/office/drawing/2014/main" id="{8ABB6C35-C9A5-5247-836E-40EFAEB5EA87}"/>
              </a:ext>
            </a:extLst>
          </p:cNvPr>
          <p:cNvGraphicFramePr/>
          <p:nvPr/>
        </p:nvGraphicFramePr>
        <p:xfrm>
          <a:off x="6626225" y="3130550"/>
          <a:ext cx="17462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37" r:id="rId3" imgW="685800" imgH="228600" progId="Equation.3">
                  <p:embed/>
                </p:oleObj>
              </mc:Choice>
              <mc:Fallback>
                <p:oleObj r:id="rId3" imgW="685800" imgH="228600" progId="Equation.3">
                  <p:embed/>
                  <p:pic>
                    <p:nvPicPr>
                      <p:cNvPr id="248" name="Object 101">
                        <a:extLst>
                          <a:ext uri="{FF2B5EF4-FFF2-40B4-BE49-F238E27FC236}">
                            <a16:creationId xmlns:a16="http://schemas.microsoft.com/office/drawing/2014/main" id="{8ABB6C35-C9A5-5247-836E-40EFAEB5E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6225" y="3130550"/>
                        <a:ext cx="1746250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2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2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D9BEA9-E696-EE4E-BA4E-1AF62D6FF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95279" cy="6858000"/>
          </a:xfrm>
          <a:prstGeom prst="rect">
            <a:avLst/>
          </a:prstGeom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BB103D02-8CF5-D64E-B7F1-334F09EBAD7B}"/>
              </a:ext>
            </a:extLst>
          </p:cNvPr>
          <p:cNvSpPr txBox="1"/>
          <p:nvPr/>
        </p:nvSpPr>
        <p:spPr>
          <a:xfrm>
            <a:off x="1" y="14288"/>
            <a:ext cx="2267744" cy="579438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未加偏振片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B9441453-509B-5445-ABCA-220440D010D2}"/>
              </a:ext>
            </a:extLst>
          </p:cNvPr>
          <p:cNvSpPr txBox="1"/>
          <p:nvPr/>
        </p:nvSpPr>
        <p:spPr>
          <a:xfrm>
            <a:off x="7452320" y="-27384"/>
            <a:ext cx="1842958" cy="579438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加偏振片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20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 236">
            <a:extLst>
              <a:ext uri="{FF2B5EF4-FFF2-40B4-BE49-F238E27FC236}">
                <a16:creationId xmlns:a16="http://schemas.microsoft.com/office/drawing/2014/main" id="{2E9507E5-9D4A-554A-B5FD-FDADC3D53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6388"/>
            <a:ext cx="9144000" cy="401161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DE5C7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84" name="Rectangle 244">
            <a:extLst>
              <a:ext uri="{FF2B5EF4-FFF2-40B4-BE49-F238E27FC236}">
                <a16:creationId xmlns:a16="http://schemas.microsoft.com/office/drawing/2014/main" id="{EA035D70-327E-9242-9DD9-6D7378FCF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0"/>
            <a:ext cx="77724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就在你身边</a:t>
            </a:r>
          </a:p>
        </p:txBody>
      </p:sp>
      <p:sp>
        <p:nvSpPr>
          <p:cNvPr id="385" name="Rectangle 4">
            <a:extLst>
              <a:ext uri="{FF2B5EF4-FFF2-40B4-BE49-F238E27FC236}">
                <a16:creationId xmlns:a16="http://schemas.microsoft.com/office/drawing/2014/main" id="{2C5454DC-BAF0-DF49-917F-47AC5AA3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336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6D6DDB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86" name="WordArt 6">
            <a:extLst>
              <a:ext uri="{FF2B5EF4-FFF2-40B4-BE49-F238E27FC236}">
                <a16:creationId xmlns:a16="http://schemas.microsoft.com/office/drawing/2014/main" id="{CAC34F26-F21D-D249-896F-7667FD6FA79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726363" y="276225"/>
            <a:ext cx="822325" cy="3365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晴空</a:t>
            </a:r>
          </a:p>
        </p:txBody>
      </p:sp>
      <p:sp>
        <p:nvSpPr>
          <p:cNvPr id="387" name="WordArt 7">
            <a:extLst>
              <a:ext uri="{FF2B5EF4-FFF2-40B4-BE49-F238E27FC236}">
                <a16:creationId xmlns:a16="http://schemas.microsoft.com/office/drawing/2014/main" id="{E0F7E726-9713-DB45-A379-86335FADF23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593013" y="727075"/>
            <a:ext cx="1120775" cy="2508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00CCFF"/>
                  </a:solidFill>
                  <a:round/>
                  <a:headEnd/>
                  <a:tailEnd/>
                </a:ln>
                <a:solidFill>
                  <a:srgbClr val="00CC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（散射）</a:t>
            </a:r>
          </a:p>
        </p:txBody>
      </p:sp>
      <p:sp>
        <p:nvSpPr>
          <p:cNvPr id="388" name="WordArt 8">
            <a:extLst>
              <a:ext uri="{FF2B5EF4-FFF2-40B4-BE49-F238E27FC236}">
                <a16:creationId xmlns:a16="http://schemas.microsoft.com/office/drawing/2014/main" id="{8748688E-DC31-5041-BCFE-7D79B26C2CE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91438" y="1104900"/>
            <a:ext cx="930275" cy="215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CCCCFF"/>
                  </a:solidFill>
                  <a:round/>
                  <a:headEnd/>
                  <a:tailEnd/>
                </a:ln>
                <a:solidFill>
                  <a:srgbClr val="CCCCFF"/>
                </a:solidFill>
                <a:latin typeface="楷体_GB2312"/>
                <a:ea typeface="宋体" panose="02010600030101010101" pitchFamily="2" charset="-122"/>
              </a:rPr>
              <a:t>部分偏振</a:t>
            </a:r>
          </a:p>
        </p:txBody>
      </p:sp>
      <p:sp>
        <p:nvSpPr>
          <p:cNvPr id="389" name="AutoShape 10">
            <a:extLst>
              <a:ext uri="{FF2B5EF4-FFF2-40B4-BE49-F238E27FC236}">
                <a16:creationId xmlns:a16="http://schemas.microsoft.com/office/drawing/2014/main" id="{B73F0312-F24B-854E-9920-9E8D8C991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3" y="1260475"/>
            <a:ext cx="3314700" cy="3155950"/>
          </a:xfrm>
          <a:custGeom>
            <a:avLst/>
            <a:gdLst>
              <a:gd name="G0" fmla="+- 10317 0 0"/>
              <a:gd name="G1" fmla="+- -11240917 0 0"/>
              <a:gd name="G2" fmla="+- 0 0 -11240917"/>
              <a:gd name="T0" fmla="*/ 0 256 1"/>
              <a:gd name="T1" fmla="*/ 180 256 1"/>
              <a:gd name="G3" fmla="+- -11240917 T0 T1"/>
              <a:gd name="T2" fmla="*/ 0 256 1"/>
              <a:gd name="T3" fmla="*/ 90 256 1"/>
              <a:gd name="G4" fmla="+- -11240917 T2 T3"/>
              <a:gd name="G5" fmla="*/ G4 2 1"/>
              <a:gd name="T4" fmla="*/ 90 256 1"/>
              <a:gd name="T5" fmla="*/ 0 256 1"/>
              <a:gd name="G6" fmla="+- -11240917 T4 T5"/>
              <a:gd name="G7" fmla="*/ G6 2 1"/>
              <a:gd name="G8" fmla="abs -11240917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17"/>
              <a:gd name="G18" fmla="*/ 10317 1 2"/>
              <a:gd name="G19" fmla="+- G18 5400 0"/>
              <a:gd name="G20" fmla="cos G19 -11240917"/>
              <a:gd name="G21" fmla="sin G19 -11240917"/>
              <a:gd name="G22" fmla="+- G20 10800 0"/>
              <a:gd name="G23" fmla="+- G21 10800 0"/>
              <a:gd name="G24" fmla="+- 10800 0 G20"/>
              <a:gd name="G25" fmla="+- 10317 10800 0"/>
              <a:gd name="G26" fmla="?: G9 G17 G25"/>
              <a:gd name="G27" fmla="?: G9 0 21600"/>
              <a:gd name="G28" fmla="cos 10800 -11240917"/>
              <a:gd name="G29" fmla="sin 10800 -11240917"/>
              <a:gd name="G30" fmla="sin 10317 -11240917"/>
              <a:gd name="G31" fmla="+- G28 10800 0"/>
              <a:gd name="G32" fmla="+- G29 10800 0"/>
              <a:gd name="G33" fmla="+- G30 10800 0"/>
              <a:gd name="G34" fmla="?: G4 0 G31"/>
              <a:gd name="G35" fmla="?: -11240917 G34 0"/>
              <a:gd name="G36" fmla="?: G6 G35 G31"/>
              <a:gd name="G37" fmla="+- 21600 0 G36"/>
              <a:gd name="G38" fmla="?: G4 0 G33"/>
              <a:gd name="G39" fmla="?: -11240917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56 w 21600"/>
              <a:gd name="T15" fmla="*/ 9243 h 21600"/>
              <a:gd name="T16" fmla="*/ 10800 w 21600"/>
              <a:gd name="T17" fmla="*/ 483 h 21600"/>
              <a:gd name="T18" fmla="*/ 21244 w 21600"/>
              <a:gd name="T19" fmla="*/ 924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5" y="9279"/>
                </a:moveTo>
                <a:cubicBezTo>
                  <a:pt x="1349" y="4224"/>
                  <a:pt x="5689" y="483"/>
                  <a:pt x="10800" y="483"/>
                </a:cubicBezTo>
                <a:cubicBezTo>
                  <a:pt x="15910" y="483"/>
                  <a:pt x="20250" y="4224"/>
                  <a:pt x="21004" y="9279"/>
                </a:cubicBezTo>
                <a:lnTo>
                  <a:pt x="21482" y="9207"/>
                </a:lnTo>
                <a:cubicBezTo>
                  <a:pt x="20693" y="3916"/>
                  <a:pt x="16149" y="0"/>
                  <a:pt x="10799" y="0"/>
                </a:cubicBezTo>
                <a:cubicBezTo>
                  <a:pt x="5450" y="0"/>
                  <a:pt x="906" y="3916"/>
                  <a:pt x="117" y="9207"/>
                </a:cubicBezTo>
                <a:close/>
              </a:path>
            </a:pathLst>
          </a:custGeom>
          <a:gradFill rotWithShape="0">
            <a:gsLst>
              <a:gs pos="0">
                <a:srgbClr val="FFCDC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0" name="AutoShape 11">
            <a:extLst>
              <a:ext uri="{FF2B5EF4-FFF2-40B4-BE49-F238E27FC236}">
                <a16:creationId xmlns:a16="http://schemas.microsoft.com/office/drawing/2014/main" id="{FBC2E3A2-DF60-2144-A799-351E3C46F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" y="1311275"/>
            <a:ext cx="3190875" cy="3094038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FFEEB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1" name="AutoShape 12">
            <a:extLst>
              <a:ext uri="{FF2B5EF4-FFF2-40B4-BE49-F238E27FC236}">
                <a16:creationId xmlns:a16="http://schemas.microsoft.com/office/drawing/2014/main" id="{44E6E7E6-0DD8-054B-93E8-F844FDCD3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1344613"/>
            <a:ext cx="3092450" cy="3065462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FFFFB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2" name="AutoShape 13">
            <a:extLst>
              <a:ext uri="{FF2B5EF4-FFF2-40B4-BE49-F238E27FC236}">
                <a16:creationId xmlns:a16="http://schemas.microsoft.com/office/drawing/2014/main" id="{1D1CE1C4-EB9F-8841-B80A-0B4BED8D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25" y="1382713"/>
            <a:ext cx="3009900" cy="3041650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8FFF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3" name="AutoShape 14">
            <a:extLst>
              <a:ext uri="{FF2B5EF4-FFF2-40B4-BE49-F238E27FC236}">
                <a16:creationId xmlns:a16="http://schemas.microsoft.com/office/drawing/2014/main" id="{B2BEF860-2515-5F47-9CC4-3E110489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425575"/>
            <a:ext cx="2922588" cy="2989263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A3E9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4" name="AutoShape 15">
            <a:extLst>
              <a:ext uri="{FF2B5EF4-FFF2-40B4-BE49-F238E27FC236}">
                <a16:creationId xmlns:a16="http://schemas.microsoft.com/office/drawing/2014/main" id="{B03E11FD-B187-BD46-8217-B7395D80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1468438"/>
            <a:ext cx="2828925" cy="2932112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CAC3F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5" name="AutoShape 16">
            <a:extLst>
              <a:ext uri="{FF2B5EF4-FFF2-40B4-BE49-F238E27FC236}">
                <a16:creationId xmlns:a16="http://schemas.microsoft.com/office/drawing/2014/main" id="{31226955-B31C-674F-9EB8-9C11F46BA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1506538"/>
            <a:ext cx="2751138" cy="2894012"/>
          </a:xfrm>
          <a:custGeom>
            <a:avLst/>
            <a:gdLst>
              <a:gd name="G0" fmla="+- 10370 0 0"/>
              <a:gd name="G1" fmla="+- -11119750 0 0"/>
              <a:gd name="G2" fmla="+- 0 0 -11119750"/>
              <a:gd name="T0" fmla="*/ 0 256 1"/>
              <a:gd name="T1" fmla="*/ 180 256 1"/>
              <a:gd name="G3" fmla="+- -11119750 T0 T1"/>
              <a:gd name="T2" fmla="*/ 0 256 1"/>
              <a:gd name="T3" fmla="*/ 90 256 1"/>
              <a:gd name="G4" fmla="+- -11119750 T2 T3"/>
              <a:gd name="G5" fmla="*/ G4 2 1"/>
              <a:gd name="T4" fmla="*/ 90 256 1"/>
              <a:gd name="T5" fmla="*/ 0 256 1"/>
              <a:gd name="G6" fmla="+- -11119750 T4 T5"/>
              <a:gd name="G7" fmla="*/ G6 2 1"/>
              <a:gd name="G8" fmla="abs -1111975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370"/>
              <a:gd name="G18" fmla="*/ 10370 1 2"/>
              <a:gd name="G19" fmla="+- G18 5400 0"/>
              <a:gd name="G20" fmla="cos G19 -11119750"/>
              <a:gd name="G21" fmla="sin G19 -11119750"/>
              <a:gd name="G22" fmla="+- G20 10800 0"/>
              <a:gd name="G23" fmla="+- G21 10800 0"/>
              <a:gd name="G24" fmla="+- 10800 0 G20"/>
              <a:gd name="G25" fmla="+- 10370 10800 0"/>
              <a:gd name="G26" fmla="?: G9 G17 G25"/>
              <a:gd name="G27" fmla="?: G9 0 21600"/>
              <a:gd name="G28" fmla="cos 10800 -11119750"/>
              <a:gd name="G29" fmla="sin 10800 -11119750"/>
              <a:gd name="G30" fmla="sin 10370 -11119750"/>
              <a:gd name="G31" fmla="+- G28 10800 0"/>
              <a:gd name="G32" fmla="+- G29 10800 0"/>
              <a:gd name="G33" fmla="+- G30 10800 0"/>
              <a:gd name="G34" fmla="?: G4 0 G31"/>
              <a:gd name="G35" fmla="?: -11119750 G34 0"/>
              <a:gd name="G36" fmla="?: G6 G35 G31"/>
              <a:gd name="G37" fmla="+- 21600 0 G36"/>
              <a:gd name="G38" fmla="?: G4 0 G33"/>
              <a:gd name="G39" fmla="?: -1111975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6 w 21600"/>
              <a:gd name="T15" fmla="*/ 8902 h 21600"/>
              <a:gd name="T16" fmla="*/ 10800 w 21600"/>
              <a:gd name="T17" fmla="*/ 430 h 21600"/>
              <a:gd name="T18" fmla="*/ 21214 w 21600"/>
              <a:gd name="T19" fmla="*/ 890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7" y="8941"/>
                </a:moveTo>
                <a:cubicBezTo>
                  <a:pt x="1496" y="4012"/>
                  <a:pt x="5789" y="430"/>
                  <a:pt x="10800" y="430"/>
                </a:cubicBezTo>
                <a:cubicBezTo>
                  <a:pt x="15810" y="430"/>
                  <a:pt x="20103" y="4012"/>
                  <a:pt x="21002" y="8941"/>
                </a:cubicBezTo>
                <a:lnTo>
                  <a:pt x="21425" y="8864"/>
                </a:lnTo>
                <a:cubicBezTo>
                  <a:pt x="20489" y="3730"/>
                  <a:pt x="16017" y="0"/>
                  <a:pt x="10799" y="0"/>
                </a:cubicBezTo>
                <a:cubicBezTo>
                  <a:pt x="5582" y="0"/>
                  <a:pt x="1110" y="3730"/>
                  <a:pt x="174" y="8864"/>
                </a:cubicBezTo>
                <a:close/>
              </a:path>
            </a:pathLst>
          </a:custGeom>
          <a:gradFill rotWithShape="0">
            <a:gsLst>
              <a:gs pos="0">
                <a:srgbClr val="E3AEF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6" name="Rectangle 5">
            <a:extLst>
              <a:ext uri="{FF2B5EF4-FFF2-40B4-BE49-F238E27FC236}">
                <a16:creationId xmlns:a16="http://schemas.microsoft.com/office/drawing/2014/main" id="{AFF8D143-961A-EE41-B023-94C836840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9363"/>
            <a:ext cx="9144000" cy="381000"/>
          </a:xfrm>
          <a:prstGeom prst="rect">
            <a:avLst/>
          </a:prstGeom>
          <a:gradFill rotWithShape="0">
            <a:gsLst>
              <a:gs pos="0">
                <a:srgbClr val="F8F8F8"/>
              </a:gs>
              <a:gs pos="100000">
                <a:srgbClr val="B2DEE8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7" name="Line 20">
            <a:extLst>
              <a:ext uri="{FF2B5EF4-FFF2-40B4-BE49-F238E27FC236}">
                <a16:creationId xmlns:a16="http://schemas.microsoft.com/office/drawing/2014/main" id="{895AFFA0-0B05-CC48-AE90-54510B1D6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501900"/>
            <a:ext cx="9144000" cy="349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398" name="WordArt 21">
            <a:extLst>
              <a:ext uri="{FF2B5EF4-FFF2-40B4-BE49-F238E27FC236}">
                <a16:creationId xmlns:a16="http://schemas.microsoft.com/office/drawing/2014/main" id="{5E5B628B-2271-7C45-9C13-33904F65B4D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603625" y="1173163"/>
            <a:ext cx="822325" cy="3365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彩虹</a:t>
            </a:r>
          </a:p>
        </p:txBody>
      </p:sp>
      <p:sp>
        <p:nvSpPr>
          <p:cNvPr id="399" name="WordArt 22">
            <a:extLst>
              <a:ext uri="{FF2B5EF4-FFF2-40B4-BE49-F238E27FC236}">
                <a16:creationId xmlns:a16="http://schemas.microsoft.com/office/drawing/2014/main" id="{B7213301-45F7-0E41-855F-5BEB852AB0F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899150" y="1222375"/>
            <a:ext cx="930275" cy="215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srgbClr val="EAEAEA"/>
                </a:solidFill>
                <a:latin typeface="楷体_GB2312"/>
                <a:ea typeface="宋体" panose="02010600030101010101" pitchFamily="2" charset="-122"/>
              </a:rPr>
              <a:t>部分偏振</a:t>
            </a:r>
          </a:p>
        </p:txBody>
      </p:sp>
      <p:sp>
        <p:nvSpPr>
          <p:cNvPr id="400" name="WordArt 23">
            <a:extLst>
              <a:ext uri="{FF2B5EF4-FFF2-40B4-BE49-F238E27FC236}">
                <a16:creationId xmlns:a16="http://schemas.microsoft.com/office/drawing/2014/main" id="{39CB0A64-4798-E441-9DF6-5CC3A342087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624388" y="1211263"/>
            <a:ext cx="1120775" cy="2508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srgbClr val="EAEAE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（折射）</a:t>
            </a:r>
          </a:p>
        </p:txBody>
      </p:sp>
      <p:sp>
        <p:nvSpPr>
          <p:cNvPr id="401" name="WordArt 24">
            <a:extLst>
              <a:ext uri="{FF2B5EF4-FFF2-40B4-BE49-F238E27FC236}">
                <a16:creationId xmlns:a16="http://schemas.microsoft.com/office/drawing/2014/main" id="{72B7F984-FBF9-4645-825D-B3C0804FD35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10075" y="1960563"/>
            <a:ext cx="1685925" cy="30321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水面反光</a:t>
            </a:r>
          </a:p>
        </p:txBody>
      </p:sp>
      <p:sp>
        <p:nvSpPr>
          <p:cNvPr id="402" name="WordArt 25">
            <a:extLst>
              <a:ext uri="{FF2B5EF4-FFF2-40B4-BE49-F238E27FC236}">
                <a16:creationId xmlns:a16="http://schemas.microsoft.com/office/drawing/2014/main" id="{2F0945A0-B1D0-984C-9627-1C78A601FBB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0463" y="1984375"/>
            <a:ext cx="1120775" cy="2508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（反射）</a:t>
            </a:r>
          </a:p>
        </p:txBody>
      </p:sp>
      <p:sp>
        <p:nvSpPr>
          <p:cNvPr id="403" name="WordArt 26">
            <a:extLst>
              <a:ext uri="{FF2B5EF4-FFF2-40B4-BE49-F238E27FC236}">
                <a16:creationId xmlns:a16="http://schemas.microsoft.com/office/drawing/2014/main" id="{0373C062-666C-8247-873F-92FD96307F4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499350" y="1978025"/>
            <a:ext cx="1397000" cy="2333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楷体_GB2312"/>
                <a:ea typeface="宋体" panose="02010600030101010101" pitchFamily="2" charset="-122"/>
              </a:rPr>
              <a:t>部分或线偏振</a:t>
            </a:r>
          </a:p>
        </p:txBody>
      </p:sp>
      <p:sp>
        <p:nvSpPr>
          <p:cNvPr id="404" name="WordArt 54">
            <a:extLst>
              <a:ext uri="{FF2B5EF4-FFF2-40B4-BE49-F238E27FC236}">
                <a16:creationId xmlns:a16="http://schemas.microsoft.com/office/drawing/2014/main" id="{D64931CF-17B0-5E4A-9B0D-2E12E553DDD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38175" y="246063"/>
            <a:ext cx="4641850" cy="4746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kern="10">
                <a:ln w="3175">
                  <a:solidFill>
                    <a:srgbClr val="FFFF99"/>
                  </a:solidFill>
                  <a:round/>
                  <a:headEnd/>
                  <a:tailEnd/>
                </a:ln>
                <a:solidFill>
                  <a:srgbClr val="FFFF99"/>
                </a:solidFill>
                <a:effectLst>
                  <a:outerShdw dist="71842" dir="2700000" algn="ctr" rotWithShape="0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在你身边的偏振光</a:t>
            </a:r>
          </a:p>
        </p:txBody>
      </p:sp>
      <p:grpSp>
        <p:nvGrpSpPr>
          <p:cNvPr id="405" name="Group 117">
            <a:extLst>
              <a:ext uri="{FF2B5EF4-FFF2-40B4-BE49-F238E27FC236}">
                <a16:creationId xmlns:a16="http://schemas.microsoft.com/office/drawing/2014/main" id="{1FE55267-7776-224F-8747-1AE40547852A}"/>
              </a:ext>
            </a:extLst>
          </p:cNvPr>
          <p:cNvGrpSpPr>
            <a:grpSpLocks/>
          </p:cNvGrpSpPr>
          <p:nvPr/>
        </p:nvGrpSpPr>
        <p:grpSpPr bwMode="auto">
          <a:xfrm>
            <a:off x="0" y="2122488"/>
            <a:ext cx="5789613" cy="4735512"/>
            <a:chOff x="0" y="1337"/>
            <a:chExt cx="3647" cy="2983"/>
          </a:xfrm>
        </p:grpSpPr>
        <p:sp>
          <p:nvSpPr>
            <p:cNvPr id="406" name="Rectangle 27">
              <a:extLst>
                <a:ext uri="{FF2B5EF4-FFF2-40B4-BE49-F238E27FC236}">
                  <a16:creationId xmlns:a16="http://schemas.microsoft.com/office/drawing/2014/main" id="{57A36FFA-F55A-1341-91DA-5776D973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37"/>
              <a:ext cx="369" cy="2983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2700000" scaled="1"/>
            </a:gradFill>
            <a:ln w="190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07" name="Rectangle 28">
              <a:extLst>
                <a:ext uri="{FF2B5EF4-FFF2-40B4-BE49-F238E27FC236}">
                  <a16:creationId xmlns:a16="http://schemas.microsoft.com/office/drawing/2014/main" id="{725D9966-B432-6E42-8550-451EC35F4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" y="2063"/>
              <a:ext cx="336" cy="2257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2700000" scaled="1"/>
            </a:gradFill>
            <a:ln w="190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08" name="Group 111">
              <a:extLst>
                <a:ext uri="{FF2B5EF4-FFF2-40B4-BE49-F238E27FC236}">
                  <a16:creationId xmlns:a16="http://schemas.microsoft.com/office/drawing/2014/main" id="{1864FB08-E3D6-FA4A-9AF2-68705A6D6F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1888"/>
              <a:ext cx="260" cy="205"/>
              <a:chOff x="42" y="1888"/>
              <a:chExt cx="260" cy="205"/>
            </a:xfrm>
          </p:grpSpPr>
          <p:sp>
            <p:nvSpPr>
              <p:cNvPr id="476" name="Rectangle 30">
                <a:extLst>
                  <a:ext uri="{FF2B5EF4-FFF2-40B4-BE49-F238E27FC236}">
                    <a16:creationId xmlns:a16="http://schemas.microsoft.com/office/drawing/2014/main" id="{03DCD94F-BD86-A246-A4A8-168C5CAFE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" y="1890"/>
                <a:ext cx="98" cy="203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FFFFFF">
                      <a:gamma/>
                      <a:shade val="87843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7" name="Rectangle 31">
                <a:extLst>
                  <a:ext uri="{FF2B5EF4-FFF2-40B4-BE49-F238E27FC236}">
                    <a16:creationId xmlns:a16="http://schemas.microsoft.com/office/drawing/2014/main" id="{90AFC752-F33F-124F-99A7-A303046C5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1888"/>
                <a:ext cx="98" cy="203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FFFFFF">
                      <a:gamma/>
                      <a:shade val="87843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9" name="Rectangle 32">
              <a:extLst>
                <a:ext uri="{FF2B5EF4-FFF2-40B4-BE49-F238E27FC236}">
                  <a16:creationId xmlns:a16="http://schemas.microsoft.com/office/drawing/2014/main" id="{2B5F608A-BAC6-2940-B3BC-384BE91E3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152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0" name="Rectangle 33">
              <a:extLst>
                <a:ext uri="{FF2B5EF4-FFF2-40B4-BE49-F238E27FC236}">
                  <a16:creationId xmlns:a16="http://schemas.microsoft.com/office/drawing/2014/main" id="{EB9E64DF-C92E-4E47-8675-B7344DFA8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148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1" name="Rectangle 34">
              <a:extLst>
                <a:ext uri="{FF2B5EF4-FFF2-40B4-BE49-F238E27FC236}">
                  <a16:creationId xmlns:a16="http://schemas.microsoft.com/office/drawing/2014/main" id="{87443779-0248-054A-9DDA-C409CB7CE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421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2" name="Rectangle 35">
              <a:extLst>
                <a:ext uri="{FF2B5EF4-FFF2-40B4-BE49-F238E27FC236}">
                  <a16:creationId xmlns:a16="http://schemas.microsoft.com/office/drawing/2014/main" id="{ECC52449-F992-DB40-A9D4-D1E5833A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" y="2416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3" name="Rectangle 38">
              <a:extLst>
                <a:ext uri="{FF2B5EF4-FFF2-40B4-BE49-F238E27FC236}">
                  <a16:creationId xmlns:a16="http://schemas.microsoft.com/office/drawing/2014/main" id="{5F9CF0F4-094C-1D4D-9B64-49D06D74B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" y="2707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4" name="Rectangle 39">
              <a:extLst>
                <a:ext uri="{FF2B5EF4-FFF2-40B4-BE49-F238E27FC236}">
                  <a16:creationId xmlns:a16="http://schemas.microsoft.com/office/drawing/2014/main" id="{90066400-1E3D-0045-AB00-0A0766FA8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" y="2704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5" name="Rectangle 40">
              <a:extLst>
                <a:ext uri="{FF2B5EF4-FFF2-40B4-BE49-F238E27FC236}">
                  <a16:creationId xmlns:a16="http://schemas.microsoft.com/office/drawing/2014/main" id="{B6314D29-59FA-CB4F-8407-7CF82077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" y="2986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6" name="Rectangle 41">
              <a:extLst>
                <a:ext uri="{FF2B5EF4-FFF2-40B4-BE49-F238E27FC236}">
                  <a16:creationId xmlns:a16="http://schemas.microsoft.com/office/drawing/2014/main" id="{96B8184E-24C4-A541-908F-98F18355F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" y="2986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06263B9D-BFB5-7C49-9B1A-361DC8981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2286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8" name="Rectangle 43">
              <a:extLst>
                <a:ext uri="{FF2B5EF4-FFF2-40B4-BE49-F238E27FC236}">
                  <a16:creationId xmlns:a16="http://schemas.microsoft.com/office/drawing/2014/main" id="{88F2AA07-10D3-9444-A7CB-54AB3AF46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2286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19" name="Rectangle 44">
              <a:extLst>
                <a:ext uri="{FF2B5EF4-FFF2-40B4-BE49-F238E27FC236}">
                  <a16:creationId xmlns:a16="http://schemas.microsoft.com/office/drawing/2014/main" id="{4D949ED3-0C26-6E4E-90CC-283F494B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2595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0" name="Rectangle 45">
              <a:extLst>
                <a:ext uri="{FF2B5EF4-FFF2-40B4-BE49-F238E27FC236}">
                  <a16:creationId xmlns:a16="http://schemas.microsoft.com/office/drawing/2014/main" id="{4D4BBAD7-95C9-5F4A-B376-FB9DD9336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" y="2592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1" name="Rectangle 46">
              <a:extLst>
                <a:ext uri="{FF2B5EF4-FFF2-40B4-BE49-F238E27FC236}">
                  <a16:creationId xmlns:a16="http://schemas.microsoft.com/office/drawing/2014/main" id="{90A8F50A-A447-934A-A13E-39390B2A9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2910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2" name="Rectangle 47">
              <a:extLst>
                <a:ext uri="{FF2B5EF4-FFF2-40B4-BE49-F238E27FC236}">
                  <a16:creationId xmlns:a16="http://schemas.microsoft.com/office/drawing/2014/main" id="{7FDCA577-8FD9-0343-AD57-49C28E3F3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2910"/>
              <a:ext cx="98" cy="20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FFFFFF">
                    <a:gamma/>
                    <a:shade val="87843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3" name="Rectangle 29" descr="白色大理石">
              <a:extLst>
                <a:ext uri="{FF2B5EF4-FFF2-40B4-BE49-F238E27FC236}">
                  <a16:creationId xmlns:a16="http://schemas.microsoft.com/office/drawing/2014/main" id="{3DFCB7B5-40E4-8248-8F77-E1BFA01E5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91"/>
              <a:ext cx="3647" cy="1029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424" name="Rectangle 36">
              <a:extLst>
                <a:ext uri="{FF2B5EF4-FFF2-40B4-BE49-F238E27FC236}">
                  <a16:creationId xmlns:a16="http://schemas.microsoft.com/office/drawing/2014/main" id="{CF2E022D-924B-7A49-89E1-D0594EFCC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88"/>
              <a:ext cx="3347" cy="832"/>
            </a:xfrm>
            <a:prstGeom prst="rect">
              <a:avLst/>
            </a:prstGeom>
            <a:gradFill rotWithShape="0">
              <a:gsLst>
                <a:gs pos="0">
                  <a:srgbClr val="FFFFFF">
                    <a:gamma/>
                    <a:shade val="66667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6667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25" name="Group 72">
              <a:extLst>
                <a:ext uri="{FF2B5EF4-FFF2-40B4-BE49-F238E27FC236}">
                  <a16:creationId xmlns:a16="http://schemas.microsoft.com/office/drawing/2014/main" id="{8A424B60-483B-D841-AD2B-B96440907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4" y="3536"/>
              <a:ext cx="489" cy="419"/>
              <a:chOff x="2205" y="3624"/>
              <a:chExt cx="489" cy="419"/>
            </a:xfrm>
          </p:grpSpPr>
          <p:sp>
            <p:nvSpPr>
              <p:cNvPr id="472" name="Rectangle 67">
                <a:extLst>
                  <a:ext uri="{FF2B5EF4-FFF2-40B4-BE49-F238E27FC236}">
                    <a16:creationId xmlns:a16="http://schemas.microsoft.com/office/drawing/2014/main" id="{642B141B-DEE2-8047-A4F9-E2E99FF86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5" y="3722"/>
                <a:ext cx="489" cy="321"/>
              </a:xfrm>
              <a:prstGeom prst="rect">
                <a:avLst/>
              </a:prstGeom>
              <a:solidFill>
                <a:srgbClr val="00CC99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Rectangle 68" descr="yun1">
                <a:extLst>
                  <a:ext uri="{FF2B5EF4-FFF2-40B4-BE49-F238E27FC236}">
                    <a16:creationId xmlns:a16="http://schemas.microsoft.com/office/drawing/2014/main" id="{672AEB9B-1189-DE41-B0E4-80337342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" y="3744"/>
                <a:ext cx="432" cy="274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/>
                </a:stretch>
              </a:blip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Line 69">
                <a:extLst>
                  <a:ext uri="{FF2B5EF4-FFF2-40B4-BE49-F238E27FC236}">
                    <a16:creationId xmlns:a16="http://schemas.microsoft.com/office/drawing/2014/main" id="{B8567137-DF4C-8E4D-9824-830D9B650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5" y="3627"/>
                <a:ext cx="183" cy="9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Line 70">
                <a:extLst>
                  <a:ext uri="{FF2B5EF4-FFF2-40B4-BE49-F238E27FC236}">
                    <a16:creationId xmlns:a16="http://schemas.microsoft.com/office/drawing/2014/main" id="{90A695CD-9319-7E4E-BB7A-F5A8CC1F5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36" y="3624"/>
                <a:ext cx="183" cy="9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6" name="Group 91">
              <a:extLst>
                <a:ext uri="{FF2B5EF4-FFF2-40B4-BE49-F238E27FC236}">
                  <a16:creationId xmlns:a16="http://schemas.microsoft.com/office/drawing/2014/main" id="{F6002101-2E63-A848-970C-55AC74638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7" y="3931"/>
              <a:ext cx="601" cy="331"/>
              <a:chOff x="2802" y="3955"/>
              <a:chExt cx="546" cy="277"/>
            </a:xfrm>
          </p:grpSpPr>
          <p:sp>
            <p:nvSpPr>
              <p:cNvPr id="457" name="Rectangle 73">
                <a:extLst>
                  <a:ext uri="{FF2B5EF4-FFF2-40B4-BE49-F238E27FC236}">
                    <a16:creationId xmlns:a16="http://schemas.microsoft.com/office/drawing/2014/main" id="{E8C6F237-C741-4D4D-9130-A60006D8A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7" y="3985"/>
                <a:ext cx="507" cy="245"/>
              </a:xfrm>
              <a:prstGeom prst="rect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8" name="Rectangle 77">
                <a:extLst>
                  <a:ext uri="{FF2B5EF4-FFF2-40B4-BE49-F238E27FC236}">
                    <a16:creationId xmlns:a16="http://schemas.microsoft.com/office/drawing/2014/main" id="{30558768-059A-6D48-80F9-5D15439CE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" y="4140"/>
                <a:ext cx="468" cy="92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B2B2B2">
                      <a:gamma/>
                      <a:shade val="60784"/>
                      <a:invGamma/>
                    </a:srgbClr>
                  </a:gs>
                </a:gsLst>
                <a:lin ang="540000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59" name="Group 83">
                <a:extLst>
                  <a:ext uri="{FF2B5EF4-FFF2-40B4-BE49-F238E27FC236}">
                    <a16:creationId xmlns:a16="http://schemas.microsoft.com/office/drawing/2014/main" id="{C67CEB93-7EF3-8441-B3BE-40B8BE88E0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7" y="4026"/>
                <a:ext cx="444" cy="112"/>
                <a:chOff x="3023" y="4026"/>
                <a:chExt cx="318" cy="118"/>
              </a:xfrm>
            </p:grpSpPr>
            <p:sp>
              <p:nvSpPr>
                <p:cNvPr id="468" name="Rectangle 79">
                  <a:extLst>
                    <a:ext uri="{FF2B5EF4-FFF2-40B4-BE49-F238E27FC236}">
                      <a16:creationId xmlns:a16="http://schemas.microsoft.com/office/drawing/2014/main" id="{EF4056DD-F74F-6C46-8772-B164BF630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4026"/>
                  <a:ext cx="77" cy="118"/>
                </a:xfrm>
                <a:prstGeom prst="rect">
                  <a:avLst/>
                </a:prstGeom>
                <a:gradFill rotWithShape="0">
                  <a:gsLst>
                    <a:gs pos="0">
                      <a:srgbClr val="B2B2B2"/>
                    </a:gs>
                    <a:gs pos="100000">
                      <a:srgbClr val="808080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9" name="Rectangle 80">
                  <a:extLst>
                    <a:ext uri="{FF2B5EF4-FFF2-40B4-BE49-F238E27FC236}">
                      <a16:creationId xmlns:a16="http://schemas.microsoft.com/office/drawing/2014/main" id="{D97C17FE-1761-E14C-ADCD-9AEDA4A0B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3" y="4026"/>
                  <a:ext cx="77" cy="118"/>
                </a:xfrm>
                <a:prstGeom prst="rect">
                  <a:avLst/>
                </a:prstGeom>
                <a:gradFill rotWithShape="0">
                  <a:gsLst>
                    <a:gs pos="0">
                      <a:srgbClr val="B2B2B2"/>
                    </a:gs>
                    <a:gs pos="100000">
                      <a:srgbClr val="808080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0" name="Rectangle 81">
                  <a:extLst>
                    <a:ext uri="{FF2B5EF4-FFF2-40B4-BE49-F238E27FC236}">
                      <a16:creationId xmlns:a16="http://schemas.microsoft.com/office/drawing/2014/main" id="{87B148C0-EF6F-D240-BEA6-C22D3F272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3" y="4026"/>
                  <a:ext cx="77" cy="118"/>
                </a:xfrm>
                <a:prstGeom prst="rect">
                  <a:avLst/>
                </a:prstGeom>
                <a:gradFill rotWithShape="0">
                  <a:gsLst>
                    <a:gs pos="0">
                      <a:srgbClr val="B2B2B2"/>
                    </a:gs>
                    <a:gs pos="100000">
                      <a:srgbClr val="808080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1" name="Rectangle 82">
                  <a:extLst>
                    <a:ext uri="{FF2B5EF4-FFF2-40B4-BE49-F238E27FC236}">
                      <a16:creationId xmlns:a16="http://schemas.microsoft.com/office/drawing/2014/main" id="{0AB8A4E2-95B2-094D-BAAF-6D8905DF4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3" y="4026"/>
                  <a:ext cx="77" cy="118"/>
                </a:xfrm>
                <a:prstGeom prst="rect">
                  <a:avLst/>
                </a:prstGeom>
                <a:gradFill rotWithShape="0">
                  <a:gsLst>
                    <a:gs pos="0">
                      <a:srgbClr val="B2B2B2"/>
                    </a:gs>
                    <a:gs pos="100000">
                      <a:srgbClr val="808080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60" name="AutoShape 75">
                <a:extLst>
                  <a:ext uri="{FF2B5EF4-FFF2-40B4-BE49-F238E27FC236}">
                    <a16:creationId xmlns:a16="http://schemas.microsoft.com/office/drawing/2014/main" id="{1081C21D-05FC-9F4E-8B27-DB89A2928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0800000">
                <a:off x="2824" y="3956"/>
                <a:ext cx="92" cy="72"/>
              </a:xfrm>
              <a:prstGeom prst="flowChartDelay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1" name="Rectangle 76">
                <a:extLst>
                  <a:ext uri="{FF2B5EF4-FFF2-40B4-BE49-F238E27FC236}">
                    <a16:creationId xmlns:a16="http://schemas.microsoft.com/office/drawing/2014/main" id="{3DBFC271-066D-B849-AE32-21CE46B5A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3956"/>
                <a:ext cx="432" cy="72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2" name="Freeform 84">
                <a:extLst>
                  <a:ext uri="{FF2B5EF4-FFF2-40B4-BE49-F238E27FC236}">
                    <a16:creationId xmlns:a16="http://schemas.microsoft.com/office/drawing/2014/main" id="{40A9F830-597A-744F-82EA-BA1593629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4057"/>
                <a:ext cx="120" cy="174"/>
              </a:xfrm>
              <a:custGeom>
                <a:avLst/>
                <a:gdLst>
                  <a:gd name="T0" fmla="*/ 0 w 120"/>
                  <a:gd name="T1" fmla="*/ 172 h 174"/>
                  <a:gd name="T2" fmla="*/ 0 w 120"/>
                  <a:gd name="T3" fmla="*/ 72 h 174"/>
                  <a:gd name="T4" fmla="*/ 5 w 120"/>
                  <a:gd name="T5" fmla="*/ 42 h 174"/>
                  <a:gd name="T6" fmla="*/ 15 w 120"/>
                  <a:gd name="T7" fmla="*/ 18 h 174"/>
                  <a:gd name="T8" fmla="*/ 29 w 120"/>
                  <a:gd name="T9" fmla="*/ 7 h 174"/>
                  <a:gd name="T10" fmla="*/ 42 w 120"/>
                  <a:gd name="T11" fmla="*/ 1 h 174"/>
                  <a:gd name="T12" fmla="*/ 71 w 120"/>
                  <a:gd name="T13" fmla="*/ 0 h 174"/>
                  <a:gd name="T14" fmla="*/ 96 w 120"/>
                  <a:gd name="T15" fmla="*/ 9 h 174"/>
                  <a:gd name="T16" fmla="*/ 114 w 120"/>
                  <a:gd name="T17" fmla="*/ 30 h 174"/>
                  <a:gd name="T18" fmla="*/ 120 w 120"/>
                  <a:gd name="T19" fmla="*/ 51 h 174"/>
                  <a:gd name="T20" fmla="*/ 114 w 120"/>
                  <a:gd name="T21" fmla="*/ 73 h 174"/>
                  <a:gd name="T22" fmla="*/ 104 w 120"/>
                  <a:gd name="T23" fmla="*/ 88 h 174"/>
                  <a:gd name="T24" fmla="*/ 104 w 120"/>
                  <a:gd name="T25" fmla="*/ 174 h 174"/>
                  <a:gd name="T26" fmla="*/ 0 w 120"/>
                  <a:gd name="T27" fmla="*/ 17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74">
                    <a:moveTo>
                      <a:pt x="0" y="172"/>
                    </a:moveTo>
                    <a:lnTo>
                      <a:pt x="0" y="72"/>
                    </a:lnTo>
                    <a:lnTo>
                      <a:pt x="5" y="42"/>
                    </a:lnTo>
                    <a:lnTo>
                      <a:pt x="15" y="18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71" y="0"/>
                    </a:lnTo>
                    <a:lnTo>
                      <a:pt x="96" y="9"/>
                    </a:lnTo>
                    <a:lnTo>
                      <a:pt x="114" y="30"/>
                    </a:lnTo>
                    <a:lnTo>
                      <a:pt x="120" y="51"/>
                    </a:lnTo>
                    <a:lnTo>
                      <a:pt x="114" y="73"/>
                    </a:lnTo>
                    <a:lnTo>
                      <a:pt x="104" y="88"/>
                    </a:lnTo>
                    <a:lnTo>
                      <a:pt x="104" y="174"/>
                    </a:lnTo>
                    <a:lnTo>
                      <a:pt x="0" y="17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B2B2B2">
                      <a:gamma/>
                      <a:shade val="72549"/>
                      <a:invGamma/>
                    </a:srgbClr>
                  </a:gs>
                </a:gsLst>
                <a:path path="rect">
                  <a:fillToRect l="50000" t="50000" r="50000" b="50000"/>
                </a:path>
              </a:gradFill>
              <a:ln w="3175" cmpd="sng">
                <a:solidFill>
                  <a:srgbClr val="5F5F5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3" name="Line 85">
                <a:extLst>
                  <a:ext uri="{FF2B5EF4-FFF2-40B4-BE49-F238E27FC236}">
                    <a16:creationId xmlns:a16="http://schemas.microsoft.com/office/drawing/2014/main" id="{379836A4-876B-3049-A32C-542A53D2A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3956"/>
                <a:ext cx="492" cy="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Arc 86">
                <a:extLst>
                  <a:ext uri="{FF2B5EF4-FFF2-40B4-BE49-F238E27FC236}">
                    <a16:creationId xmlns:a16="http://schemas.microsoft.com/office/drawing/2014/main" id="{66DD5710-8B73-F64B-8F80-C6D4A6EF3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3955"/>
                <a:ext cx="37" cy="71"/>
              </a:xfrm>
              <a:custGeom>
                <a:avLst/>
                <a:gdLst>
                  <a:gd name="G0" fmla="+- 21600 0 0"/>
                  <a:gd name="G1" fmla="+- 21405 0 0"/>
                  <a:gd name="G2" fmla="+- 21600 0 0"/>
                  <a:gd name="T0" fmla="*/ 12210 w 21600"/>
                  <a:gd name="T1" fmla="*/ 40857 h 40857"/>
                  <a:gd name="T2" fmla="*/ 18707 w 21600"/>
                  <a:gd name="T3" fmla="*/ 0 h 40857"/>
                  <a:gd name="T4" fmla="*/ 21600 w 21600"/>
                  <a:gd name="T5" fmla="*/ 21405 h 40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0857" fill="none" extrusionOk="0">
                    <a:moveTo>
                      <a:pt x="12209" y="40857"/>
                    </a:moveTo>
                    <a:cubicBezTo>
                      <a:pt x="4744" y="37253"/>
                      <a:pt x="0" y="29694"/>
                      <a:pt x="0" y="21405"/>
                    </a:cubicBezTo>
                    <a:cubicBezTo>
                      <a:pt x="0" y="10593"/>
                      <a:pt x="7993" y="1447"/>
                      <a:pt x="18706" y="-1"/>
                    </a:cubicBezTo>
                  </a:path>
                  <a:path w="21600" h="40857" stroke="0" extrusionOk="0">
                    <a:moveTo>
                      <a:pt x="12209" y="40857"/>
                    </a:moveTo>
                    <a:cubicBezTo>
                      <a:pt x="4744" y="37253"/>
                      <a:pt x="0" y="29694"/>
                      <a:pt x="0" y="21405"/>
                    </a:cubicBezTo>
                    <a:cubicBezTo>
                      <a:pt x="0" y="10593"/>
                      <a:pt x="7993" y="1447"/>
                      <a:pt x="18706" y="-1"/>
                    </a:cubicBezTo>
                    <a:lnTo>
                      <a:pt x="21600" y="2140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88">
                <a:extLst>
                  <a:ext uri="{FF2B5EF4-FFF2-40B4-BE49-F238E27FC236}">
                    <a16:creationId xmlns:a16="http://schemas.microsoft.com/office/drawing/2014/main" id="{02EBC2FB-A5BF-3F48-A361-37F7A2005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4026"/>
                <a:ext cx="492" cy="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BBF83FB7-2A56-BB4E-96FF-CB7E7800C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" y="4140"/>
                <a:ext cx="42" cy="11"/>
              </a:xfrm>
              <a:custGeom>
                <a:avLst/>
                <a:gdLst>
                  <a:gd name="T0" fmla="*/ 0 w 42"/>
                  <a:gd name="T1" fmla="*/ 8 h 11"/>
                  <a:gd name="T2" fmla="*/ 18 w 42"/>
                  <a:gd name="T3" fmla="*/ 11 h 11"/>
                  <a:gd name="T4" fmla="*/ 36 w 42"/>
                  <a:gd name="T5" fmla="*/ 8 h 11"/>
                  <a:gd name="T6" fmla="*/ 42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8"/>
                    </a:moveTo>
                    <a:lnTo>
                      <a:pt x="18" y="11"/>
                    </a:lnTo>
                    <a:lnTo>
                      <a:pt x="36" y="8"/>
                    </a:lnTo>
                    <a:lnTo>
                      <a:pt x="42" y="0"/>
                    </a:lnTo>
                  </a:path>
                </a:pathLst>
              </a:custGeom>
              <a:noFill/>
              <a:ln w="3175" cmpd="sng">
                <a:solidFill>
                  <a:srgbClr val="5F5F5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90">
                <a:extLst>
                  <a:ext uri="{FF2B5EF4-FFF2-40B4-BE49-F238E27FC236}">
                    <a16:creationId xmlns:a16="http://schemas.microsoft.com/office/drawing/2014/main" id="{EEEBE264-395B-FC44-B6AF-7F53459F8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4029"/>
                <a:ext cx="0" cy="4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7" name="Group 108">
              <a:extLst>
                <a:ext uri="{FF2B5EF4-FFF2-40B4-BE49-F238E27FC236}">
                  <a16:creationId xmlns:a16="http://schemas.microsoft.com/office/drawing/2014/main" id="{810EB185-5342-0C4D-B88A-08F5CEAEE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" y="3587"/>
              <a:ext cx="1761" cy="681"/>
              <a:chOff x="315" y="3639"/>
              <a:chExt cx="1761" cy="681"/>
            </a:xfrm>
          </p:grpSpPr>
          <p:sp>
            <p:nvSpPr>
              <p:cNvPr id="443" name="Rectangle 51">
                <a:extLst>
                  <a:ext uri="{FF2B5EF4-FFF2-40B4-BE49-F238E27FC236}">
                    <a16:creationId xmlns:a16="http://schemas.microsoft.com/office/drawing/2014/main" id="{8EC2FB8B-6DC5-5F43-8AED-42D5A633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3965"/>
                <a:ext cx="1380" cy="157"/>
              </a:xfrm>
              <a:prstGeom prst="rect">
                <a:avLst/>
              </a:prstGeom>
              <a:gradFill rotWithShape="0">
                <a:gsLst>
                  <a:gs pos="0">
                    <a:srgbClr val="FFBD7B">
                      <a:gamma/>
                      <a:shade val="78824"/>
                      <a:invGamma/>
                    </a:srgbClr>
                  </a:gs>
                  <a:gs pos="100000">
                    <a:srgbClr val="FFBD7B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4" name="Rectangle 50">
                <a:extLst>
                  <a:ext uri="{FF2B5EF4-FFF2-40B4-BE49-F238E27FC236}">
                    <a16:creationId xmlns:a16="http://schemas.microsoft.com/office/drawing/2014/main" id="{0367710E-3D6D-CC44-9D8F-10825FBD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3965"/>
                <a:ext cx="121" cy="355"/>
              </a:xfrm>
              <a:prstGeom prst="rect">
                <a:avLst/>
              </a:prstGeom>
              <a:gradFill rotWithShape="0">
                <a:gsLst>
                  <a:gs pos="0">
                    <a:srgbClr val="FFBD7B">
                      <a:gamma/>
                      <a:shade val="78824"/>
                      <a:invGamma/>
                    </a:srgbClr>
                  </a:gs>
                  <a:gs pos="100000">
                    <a:srgbClr val="FFBD7B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5" name="Rectangle 49">
                <a:extLst>
                  <a:ext uri="{FF2B5EF4-FFF2-40B4-BE49-F238E27FC236}">
                    <a16:creationId xmlns:a16="http://schemas.microsoft.com/office/drawing/2014/main" id="{4C03AAA3-9598-6147-B2EF-AF923BF63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" y="3965"/>
                <a:ext cx="121" cy="355"/>
              </a:xfrm>
              <a:prstGeom prst="rect">
                <a:avLst/>
              </a:prstGeom>
              <a:gradFill rotWithShape="0">
                <a:gsLst>
                  <a:gs pos="0">
                    <a:srgbClr val="FFBD7B">
                      <a:gamma/>
                      <a:shade val="78824"/>
                      <a:invGamma/>
                    </a:srgbClr>
                  </a:gs>
                  <a:gs pos="100000">
                    <a:srgbClr val="FFBD7B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Rectangle 48">
                <a:extLst>
                  <a:ext uri="{FF2B5EF4-FFF2-40B4-BE49-F238E27FC236}">
                    <a16:creationId xmlns:a16="http://schemas.microsoft.com/office/drawing/2014/main" id="{0B08AB2B-070F-3643-BBF6-D8AF6AF74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" y="3869"/>
                <a:ext cx="1761" cy="108"/>
              </a:xfrm>
              <a:prstGeom prst="rect">
                <a:avLst/>
              </a:prstGeom>
              <a:gradFill rotWithShape="0">
                <a:gsLst>
                  <a:gs pos="0">
                    <a:srgbClr val="FFBD7B">
                      <a:gamma/>
                      <a:shade val="78824"/>
                      <a:invGamma/>
                    </a:srgbClr>
                  </a:gs>
                  <a:gs pos="100000">
                    <a:srgbClr val="FFBD7B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47" name="Group 63">
                <a:extLst>
                  <a:ext uri="{FF2B5EF4-FFF2-40B4-BE49-F238E27FC236}">
                    <a16:creationId xmlns:a16="http://schemas.microsoft.com/office/drawing/2014/main" id="{B9E6FB37-F5A2-3744-A02D-ABA2DFE34B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" y="3639"/>
                <a:ext cx="183" cy="226"/>
                <a:chOff x="2978" y="2485"/>
                <a:chExt cx="565" cy="743"/>
              </a:xfrm>
            </p:grpSpPr>
            <p:sp>
              <p:nvSpPr>
                <p:cNvPr id="452" name="AutoShape 61">
                  <a:extLst>
                    <a:ext uri="{FF2B5EF4-FFF2-40B4-BE49-F238E27FC236}">
                      <a16:creationId xmlns:a16="http://schemas.microsoft.com/office/drawing/2014/main" id="{F474A130-1D4F-E245-947C-8042DBBD8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4" y="2546"/>
                  <a:ext cx="135" cy="152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3" name="Rectangle 58">
                  <a:extLst>
                    <a:ext uri="{FF2B5EF4-FFF2-40B4-BE49-F238E27FC236}">
                      <a16:creationId xmlns:a16="http://schemas.microsoft.com/office/drawing/2014/main" id="{A503B173-36C9-D549-8E2C-D9C1DBB6F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2663"/>
                  <a:ext cx="131" cy="456"/>
                </a:xfrm>
                <a:prstGeom prst="rect">
                  <a:avLst/>
                </a:prstGeom>
                <a:gradFill rotWithShape="0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4" name="Oval 57">
                  <a:extLst>
                    <a:ext uri="{FF2B5EF4-FFF2-40B4-BE49-F238E27FC236}">
                      <a16:creationId xmlns:a16="http://schemas.microsoft.com/office/drawing/2014/main" id="{CB540B21-2CDE-F94F-9C18-A8D2E489E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8" y="2957"/>
                  <a:ext cx="565" cy="27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5" name="AutoShape 59">
                  <a:extLst>
                    <a:ext uri="{FF2B5EF4-FFF2-40B4-BE49-F238E27FC236}">
                      <a16:creationId xmlns:a16="http://schemas.microsoft.com/office/drawing/2014/main" id="{BE360958-4803-CF44-BE0F-B18F13EE2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0" y="2630"/>
                  <a:ext cx="265" cy="87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6" name="Oval 62">
                  <a:extLst>
                    <a:ext uri="{FF2B5EF4-FFF2-40B4-BE49-F238E27FC236}">
                      <a16:creationId xmlns:a16="http://schemas.microsoft.com/office/drawing/2014/main" id="{2F4BDF88-EBB8-8245-82B6-335296DDD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" y="2485"/>
                  <a:ext cx="55" cy="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48" name="AutoShape 64">
                <a:extLst>
                  <a:ext uri="{FF2B5EF4-FFF2-40B4-BE49-F238E27FC236}">
                    <a16:creationId xmlns:a16="http://schemas.microsoft.com/office/drawing/2014/main" id="{ACF17CCE-C73B-F741-AE7F-86BC44C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3765"/>
                <a:ext cx="81" cy="105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CCFF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AutoShape 65">
                <a:extLst>
                  <a:ext uri="{FF2B5EF4-FFF2-40B4-BE49-F238E27FC236}">
                    <a16:creationId xmlns:a16="http://schemas.microsoft.com/office/drawing/2014/main" id="{98DE947F-2950-B445-AD34-F0584380C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3798"/>
                <a:ext cx="339" cy="66"/>
              </a:xfrm>
              <a:prstGeom prst="flowChartOnlineStorag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AutoShape 66">
                <a:extLst>
                  <a:ext uri="{FF2B5EF4-FFF2-40B4-BE49-F238E27FC236}">
                    <a16:creationId xmlns:a16="http://schemas.microsoft.com/office/drawing/2014/main" id="{F70E463C-AA05-2243-B884-B171E760F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" y="3801"/>
                <a:ext cx="339" cy="66"/>
              </a:xfrm>
              <a:prstGeom prst="flowChartOnlineStorag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AutoShape 93">
                <a:extLst>
                  <a:ext uri="{FF2B5EF4-FFF2-40B4-BE49-F238E27FC236}">
                    <a16:creationId xmlns:a16="http://schemas.microsoft.com/office/drawing/2014/main" id="{75733A62-1233-9F43-A886-B352978D6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3729"/>
                <a:ext cx="339" cy="66"/>
              </a:xfrm>
              <a:prstGeom prst="flowChartOnlineStorag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8" name="Group 107">
              <a:extLst>
                <a:ext uri="{FF2B5EF4-FFF2-40B4-BE49-F238E27FC236}">
                  <a16:creationId xmlns:a16="http://schemas.microsoft.com/office/drawing/2014/main" id="{962CD3BE-40D4-244A-A0DF-61607A4957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" y="3761"/>
              <a:ext cx="299" cy="519"/>
              <a:chOff x="89" y="3801"/>
              <a:chExt cx="299" cy="519"/>
            </a:xfrm>
          </p:grpSpPr>
          <p:sp>
            <p:nvSpPr>
              <p:cNvPr id="433" name="Rectangle 96">
                <a:extLst>
                  <a:ext uri="{FF2B5EF4-FFF2-40B4-BE49-F238E27FC236}">
                    <a16:creationId xmlns:a16="http://schemas.microsoft.com/office/drawing/2014/main" id="{59BA8BA9-BACC-354C-8A6F-CD1B4D9C0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" y="4111"/>
                <a:ext cx="224" cy="80"/>
              </a:xfrm>
              <a:prstGeom prst="rect">
                <a:avLst/>
              </a:prstGeom>
              <a:gradFill rotWithShape="0">
                <a:gsLst>
                  <a:gs pos="0">
                    <a:srgbClr val="C4894E"/>
                  </a:gs>
                  <a:gs pos="100000">
                    <a:srgbClr val="D8C28C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4" name="Rectangle 97">
                <a:extLst>
                  <a:ext uri="{FF2B5EF4-FFF2-40B4-BE49-F238E27FC236}">
                    <a16:creationId xmlns:a16="http://schemas.microsoft.com/office/drawing/2014/main" id="{4C4BE362-285C-ED4B-8EDC-A86A6CDA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" y="4110"/>
                <a:ext cx="42" cy="210"/>
              </a:xfrm>
              <a:prstGeom prst="rect">
                <a:avLst/>
              </a:prstGeom>
              <a:gradFill rotWithShape="0">
                <a:gsLst>
                  <a:gs pos="0">
                    <a:srgbClr val="C4894E"/>
                  </a:gs>
                  <a:gs pos="100000">
                    <a:srgbClr val="D8C28C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5" name="Rectangle 95">
                <a:extLst>
                  <a:ext uri="{FF2B5EF4-FFF2-40B4-BE49-F238E27FC236}">
                    <a16:creationId xmlns:a16="http://schemas.microsoft.com/office/drawing/2014/main" id="{9AD2B31F-C65F-A043-B9E6-B18BCE797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" y="4080"/>
                <a:ext cx="254" cy="32"/>
              </a:xfrm>
              <a:prstGeom prst="rect">
                <a:avLst/>
              </a:prstGeom>
              <a:gradFill rotWithShape="0">
                <a:gsLst>
                  <a:gs pos="0">
                    <a:srgbClr val="C4894E"/>
                  </a:gs>
                  <a:gs pos="100000">
                    <a:srgbClr val="D8C28C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Rectangle 94">
                <a:extLst>
                  <a:ext uri="{FF2B5EF4-FFF2-40B4-BE49-F238E27FC236}">
                    <a16:creationId xmlns:a16="http://schemas.microsoft.com/office/drawing/2014/main" id="{3A35EC0F-3955-0B49-B5C2-82F1790E5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" y="4074"/>
                <a:ext cx="42" cy="246"/>
              </a:xfrm>
              <a:prstGeom prst="rect">
                <a:avLst/>
              </a:prstGeom>
              <a:solidFill>
                <a:srgbClr val="C991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Rectangle 103">
                <a:extLst>
                  <a:ext uri="{FF2B5EF4-FFF2-40B4-BE49-F238E27FC236}">
                    <a16:creationId xmlns:a16="http://schemas.microsoft.com/office/drawing/2014/main" id="{CCBD4278-8A93-7F45-9BE7-56AC0894D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" y="3878"/>
                <a:ext cx="40" cy="212"/>
              </a:xfrm>
              <a:prstGeom prst="rect">
                <a:avLst/>
              </a:prstGeom>
              <a:solidFill>
                <a:srgbClr val="C991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8" name="Rectangle 104">
                <a:extLst>
                  <a:ext uri="{FF2B5EF4-FFF2-40B4-BE49-F238E27FC236}">
                    <a16:creationId xmlns:a16="http://schemas.microsoft.com/office/drawing/2014/main" id="{A76C1320-36B6-624D-953E-F6AA623B9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77379">
                <a:off x="99" y="3802"/>
                <a:ext cx="41" cy="80"/>
              </a:xfrm>
              <a:prstGeom prst="rect">
                <a:avLst/>
              </a:prstGeom>
              <a:solidFill>
                <a:srgbClr val="C991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100">
                <a:extLst>
                  <a:ext uri="{FF2B5EF4-FFF2-40B4-BE49-F238E27FC236}">
                    <a16:creationId xmlns:a16="http://schemas.microsoft.com/office/drawing/2014/main" id="{D9DA0CDF-A6E2-3744-9474-53A645F6D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" y="3879"/>
                <a:ext cx="0" cy="4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101">
                <a:extLst>
                  <a:ext uri="{FF2B5EF4-FFF2-40B4-BE49-F238E27FC236}">
                    <a16:creationId xmlns:a16="http://schemas.microsoft.com/office/drawing/2014/main" id="{CB13357B-198F-9247-A029-7CCDA2F62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" y="3876"/>
                <a:ext cx="1" cy="44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Freeform 105">
                <a:extLst>
                  <a:ext uri="{FF2B5EF4-FFF2-40B4-BE49-F238E27FC236}">
                    <a16:creationId xmlns:a16="http://schemas.microsoft.com/office/drawing/2014/main" id="{0DF9F68F-CA56-E44C-857F-E54DFBF5C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" y="3801"/>
                <a:ext cx="57" cy="77"/>
              </a:xfrm>
              <a:custGeom>
                <a:avLst/>
                <a:gdLst>
                  <a:gd name="T0" fmla="*/ 0 w 57"/>
                  <a:gd name="T1" fmla="*/ 11 h 77"/>
                  <a:gd name="T2" fmla="*/ 37 w 57"/>
                  <a:gd name="T3" fmla="*/ 0 h 77"/>
                  <a:gd name="T4" fmla="*/ 43 w 57"/>
                  <a:gd name="T5" fmla="*/ 18 h 77"/>
                  <a:gd name="T6" fmla="*/ 52 w 57"/>
                  <a:gd name="T7" fmla="*/ 53 h 77"/>
                  <a:gd name="T8" fmla="*/ 57 w 57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7">
                    <a:moveTo>
                      <a:pt x="0" y="11"/>
                    </a:moveTo>
                    <a:lnTo>
                      <a:pt x="37" y="0"/>
                    </a:lnTo>
                    <a:lnTo>
                      <a:pt x="43" y="18"/>
                    </a:lnTo>
                    <a:lnTo>
                      <a:pt x="52" y="53"/>
                    </a:lnTo>
                    <a:lnTo>
                      <a:pt x="57" y="77"/>
                    </a:lnTo>
                  </a:path>
                </a:pathLst>
              </a:custGeom>
              <a:noFill/>
              <a:ln w="3175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Line 106">
                <a:extLst>
                  <a:ext uri="{FF2B5EF4-FFF2-40B4-BE49-F238E27FC236}">
                    <a16:creationId xmlns:a16="http://schemas.microsoft.com/office/drawing/2014/main" id="{3FBD7A84-C93D-FE4F-B3DB-DC03C0559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" y="3810"/>
                <a:ext cx="20" cy="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29" name="Rectangle 37">
              <a:extLst>
                <a:ext uri="{FF2B5EF4-FFF2-40B4-BE49-F238E27FC236}">
                  <a16:creationId xmlns:a16="http://schemas.microsoft.com/office/drawing/2014/main" id="{81BD7FEC-B510-B04F-83E0-ABF4C89E8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254"/>
              <a:ext cx="3347" cy="6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BB691"/>
                </a:gs>
              </a:gsLst>
              <a:lin ang="5400000" scaled="1"/>
            </a:gra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430" name="Group 112">
              <a:extLst>
                <a:ext uri="{FF2B5EF4-FFF2-40B4-BE49-F238E27FC236}">
                  <a16:creationId xmlns:a16="http://schemas.microsoft.com/office/drawing/2014/main" id="{05158CAD-FF00-8345-9D42-1241E3AFC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1582"/>
              <a:ext cx="260" cy="205"/>
              <a:chOff x="42" y="1888"/>
              <a:chExt cx="260" cy="205"/>
            </a:xfrm>
          </p:grpSpPr>
          <p:sp>
            <p:nvSpPr>
              <p:cNvPr id="431" name="Rectangle 113">
                <a:extLst>
                  <a:ext uri="{FF2B5EF4-FFF2-40B4-BE49-F238E27FC236}">
                    <a16:creationId xmlns:a16="http://schemas.microsoft.com/office/drawing/2014/main" id="{ACA48893-A6D9-7744-8BA9-3AEEF0FEA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" y="1890"/>
                <a:ext cx="98" cy="203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FFFFFF">
                      <a:gamma/>
                      <a:shade val="87843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32" name="Rectangle 114">
                <a:extLst>
                  <a:ext uri="{FF2B5EF4-FFF2-40B4-BE49-F238E27FC236}">
                    <a16:creationId xmlns:a16="http://schemas.microsoft.com/office/drawing/2014/main" id="{3B260765-A442-9E44-A7C2-27DDAC7A6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1888"/>
                <a:ext cx="98" cy="203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FFFFFF">
                      <a:gamma/>
                      <a:shade val="87843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8" name="Group 241">
            <a:extLst>
              <a:ext uri="{FF2B5EF4-FFF2-40B4-BE49-F238E27FC236}">
                <a16:creationId xmlns:a16="http://schemas.microsoft.com/office/drawing/2014/main" id="{B1E5FD66-63F2-2543-B10F-D0BE472EEDB0}"/>
              </a:ext>
            </a:extLst>
          </p:cNvPr>
          <p:cNvGrpSpPr>
            <a:grpSpLocks/>
          </p:cNvGrpSpPr>
          <p:nvPr/>
        </p:nvGrpSpPr>
        <p:grpSpPr bwMode="auto">
          <a:xfrm>
            <a:off x="1438275" y="3132138"/>
            <a:ext cx="2951163" cy="715962"/>
            <a:chOff x="939" y="2016"/>
            <a:chExt cx="1859" cy="451"/>
          </a:xfrm>
        </p:grpSpPr>
        <p:sp>
          <p:nvSpPr>
            <p:cNvPr id="479" name="WordArt 119">
              <a:extLst>
                <a:ext uri="{FF2B5EF4-FFF2-40B4-BE49-F238E27FC236}">
                  <a16:creationId xmlns:a16="http://schemas.microsoft.com/office/drawing/2014/main" id="{67B67FF5-3F33-044F-950C-51E07871C63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939" y="2016"/>
              <a:ext cx="1062" cy="19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玻璃反光</a:t>
              </a:r>
            </a:p>
          </p:txBody>
        </p:sp>
        <p:sp>
          <p:nvSpPr>
            <p:cNvPr id="480" name="WordArt 120">
              <a:extLst>
                <a:ext uri="{FF2B5EF4-FFF2-40B4-BE49-F238E27FC236}">
                  <a16:creationId xmlns:a16="http://schemas.microsoft.com/office/drawing/2014/main" id="{A3F8A5BD-D5EE-9040-B3E1-70A2036A853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92" y="2031"/>
              <a:ext cx="706" cy="15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（反射）</a:t>
              </a:r>
            </a:p>
          </p:txBody>
        </p:sp>
        <p:sp>
          <p:nvSpPr>
            <p:cNvPr id="481" name="WordArt 121">
              <a:extLst>
                <a:ext uri="{FF2B5EF4-FFF2-40B4-BE49-F238E27FC236}">
                  <a16:creationId xmlns:a16="http://schemas.microsoft.com/office/drawing/2014/main" id="{904A017E-5235-7B42-8286-380B7853F47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66" y="2320"/>
              <a:ext cx="1174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楷体_GB2312"/>
                  <a:ea typeface="宋体" panose="02010600030101010101" pitchFamily="2" charset="-122"/>
                </a:rPr>
                <a:t>部分或线偏振</a:t>
              </a:r>
            </a:p>
          </p:txBody>
        </p:sp>
      </p:grpSp>
      <p:grpSp>
        <p:nvGrpSpPr>
          <p:cNvPr id="482" name="Group 240">
            <a:extLst>
              <a:ext uri="{FF2B5EF4-FFF2-40B4-BE49-F238E27FC236}">
                <a16:creationId xmlns:a16="http://schemas.microsoft.com/office/drawing/2014/main" id="{D9868087-C7BA-654F-928A-8001DD8CD8D5}"/>
              </a:ext>
            </a:extLst>
          </p:cNvPr>
          <p:cNvGrpSpPr>
            <a:grpSpLocks/>
          </p:cNvGrpSpPr>
          <p:nvPr/>
        </p:nvGrpSpPr>
        <p:grpSpPr bwMode="auto">
          <a:xfrm>
            <a:off x="1471613" y="4368800"/>
            <a:ext cx="4121150" cy="708025"/>
            <a:chOff x="872" y="2697"/>
            <a:chExt cx="2509" cy="457"/>
          </a:xfrm>
        </p:grpSpPr>
        <p:sp>
          <p:nvSpPr>
            <p:cNvPr id="483" name="WordArt 122">
              <a:extLst>
                <a:ext uri="{FF2B5EF4-FFF2-40B4-BE49-F238E27FC236}">
                  <a16:creationId xmlns:a16="http://schemas.microsoft.com/office/drawing/2014/main" id="{DCB14827-AE22-C74E-A60B-AF08668E58C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72" y="2697"/>
              <a:ext cx="2509" cy="17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地板、桌面、家具反光</a:t>
              </a:r>
            </a:p>
          </p:txBody>
        </p:sp>
        <p:sp>
          <p:nvSpPr>
            <p:cNvPr id="484" name="WordArt 123">
              <a:extLst>
                <a:ext uri="{FF2B5EF4-FFF2-40B4-BE49-F238E27FC236}">
                  <a16:creationId xmlns:a16="http://schemas.microsoft.com/office/drawing/2014/main" id="{7C00800B-B804-E749-B060-0FCADA234BE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88" y="2996"/>
              <a:ext cx="706" cy="15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（反射）</a:t>
              </a:r>
            </a:p>
          </p:txBody>
        </p:sp>
        <p:sp>
          <p:nvSpPr>
            <p:cNvPr id="485" name="WordArt 124">
              <a:extLst>
                <a:ext uri="{FF2B5EF4-FFF2-40B4-BE49-F238E27FC236}">
                  <a16:creationId xmlns:a16="http://schemas.microsoft.com/office/drawing/2014/main" id="{F2B46F8D-A8D2-0346-82D6-3BF7D0E1BAA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12" y="3003"/>
              <a:ext cx="880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楷体_GB2312"/>
                  <a:ea typeface="宋体" panose="02010600030101010101" pitchFamily="2" charset="-122"/>
                </a:rPr>
                <a:t>部分偏振</a:t>
              </a:r>
            </a:p>
          </p:txBody>
        </p:sp>
      </p:grpSp>
      <p:grpSp>
        <p:nvGrpSpPr>
          <p:cNvPr id="486" name="Group 235">
            <a:extLst>
              <a:ext uri="{FF2B5EF4-FFF2-40B4-BE49-F238E27FC236}">
                <a16:creationId xmlns:a16="http://schemas.microsoft.com/office/drawing/2014/main" id="{2EE7C85C-A66F-C84E-B0D2-0411B892D231}"/>
              </a:ext>
            </a:extLst>
          </p:cNvPr>
          <p:cNvGrpSpPr>
            <a:grpSpLocks/>
          </p:cNvGrpSpPr>
          <p:nvPr/>
        </p:nvGrpSpPr>
        <p:grpSpPr bwMode="auto">
          <a:xfrm>
            <a:off x="7558088" y="4435475"/>
            <a:ext cx="1208087" cy="2070100"/>
            <a:chOff x="4761" y="2794"/>
            <a:chExt cx="761" cy="1304"/>
          </a:xfrm>
        </p:grpSpPr>
        <p:grpSp>
          <p:nvGrpSpPr>
            <p:cNvPr id="487" name="Group 230">
              <a:extLst>
                <a:ext uri="{FF2B5EF4-FFF2-40B4-BE49-F238E27FC236}">
                  <a16:creationId xmlns:a16="http://schemas.microsoft.com/office/drawing/2014/main" id="{0A8040CE-8C43-754F-85B0-6430AFB86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1" y="2794"/>
              <a:ext cx="761" cy="1304"/>
              <a:chOff x="4761" y="2794"/>
              <a:chExt cx="761" cy="1304"/>
            </a:xfrm>
          </p:grpSpPr>
          <p:sp>
            <p:nvSpPr>
              <p:cNvPr id="490" name="AutoShape 167">
                <a:extLst>
                  <a:ext uri="{FF2B5EF4-FFF2-40B4-BE49-F238E27FC236}">
                    <a16:creationId xmlns:a16="http://schemas.microsoft.com/office/drawing/2014/main" id="{4C6E7FB5-D3A4-704A-879F-45B09088D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1" y="2794"/>
                <a:ext cx="761" cy="1304"/>
              </a:xfrm>
              <a:prstGeom prst="roundRect">
                <a:avLst>
                  <a:gd name="adj" fmla="val 5255"/>
                </a:avLst>
              </a:prstGeom>
              <a:solidFill>
                <a:srgbClr val="5F5F5F"/>
              </a:solidFill>
              <a:ln w="19050">
                <a:solidFill>
                  <a:srgbClr val="B9B9B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91" name="Rectangle 168">
                <a:extLst>
                  <a:ext uri="{FF2B5EF4-FFF2-40B4-BE49-F238E27FC236}">
                    <a16:creationId xmlns:a16="http://schemas.microsoft.com/office/drawing/2014/main" id="{8FE84C14-2D57-B844-8607-F628FFCEF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" y="2824"/>
                <a:ext cx="694" cy="1234"/>
              </a:xfrm>
              <a:prstGeom prst="rect">
                <a:avLst/>
              </a:prstGeom>
              <a:gradFill rotWithShape="0">
                <a:gsLst>
                  <a:gs pos="0">
                    <a:srgbClr val="D8D8D8"/>
                  </a:gs>
                  <a:gs pos="50000">
                    <a:srgbClr val="FFFFFF"/>
                  </a:gs>
                  <a:gs pos="100000">
                    <a:srgbClr val="D8D8D8"/>
                  </a:gs>
                </a:gsLst>
                <a:lin ang="2700000" scaled="1"/>
              </a:gradFill>
              <a:ln w="19050">
                <a:solidFill>
                  <a:srgbClr val="B9B9B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Rectangle 169">
                <a:extLst>
                  <a:ext uri="{FF2B5EF4-FFF2-40B4-BE49-F238E27FC236}">
                    <a16:creationId xmlns:a16="http://schemas.microsoft.com/office/drawing/2014/main" id="{5695D651-3726-9248-927C-6A7B772E9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2864"/>
                <a:ext cx="620" cy="18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Rectangle 170">
                <a:extLst>
                  <a:ext uri="{FF2B5EF4-FFF2-40B4-BE49-F238E27FC236}">
                    <a16:creationId xmlns:a16="http://schemas.microsoft.com/office/drawing/2014/main" id="{763D164F-2119-4346-9875-76F4DC489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2884"/>
                <a:ext cx="576" cy="148"/>
              </a:xfrm>
              <a:prstGeom prst="rect">
                <a:avLst/>
              </a:prstGeom>
              <a:solidFill>
                <a:srgbClr val="B9B9B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94" name="Group 174">
                <a:extLst>
                  <a:ext uri="{FF2B5EF4-FFF2-40B4-BE49-F238E27FC236}">
                    <a16:creationId xmlns:a16="http://schemas.microsoft.com/office/drawing/2014/main" id="{4CA17EE6-D495-3649-B7D7-E1E4A8D2A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0" y="3280"/>
                <a:ext cx="289" cy="48"/>
                <a:chOff x="4860" y="3304"/>
                <a:chExt cx="348" cy="56"/>
              </a:xfrm>
            </p:grpSpPr>
            <p:sp>
              <p:nvSpPr>
                <p:cNvPr id="540" name="Rectangle 171">
                  <a:extLst>
                    <a:ext uri="{FF2B5EF4-FFF2-40B4-BE49-F238E27FC236}">
                      <a16:creationId xmlns:a16="http://schemas.microsoft.com/office/drawing/2014/main" id="{58EBA8B5-9CF8-DF4D-9868-CC0C6A4222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0" y="3304"/>
                  <a:ext cx="100" cy="56"/>
                </a:xfrm>
                <a:prstGeom prst="rect">
                  <a:avLst/>
                </a:prstGeom>
                <a:gradFill rotWithShape="0">
                  <a:gsLst>
                    <a:gs pos="0">
                      <a:srgbClr val="808080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1" name="Rectangle 172">
                  <a:extLst>
                    <a:ext uri="{FF2B5EF4-FFF2-40B4-BE49-F238E27FC236}">
                      <a16:creationId xmlns:a16="http://schemas.microsoft.com/office/drawing/2014/main" id="{B229A494-26D2-B345-B0F8-043F765B4E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4" y="3304"/>
                  <a:ext cx="100" cy="56"/>
                </a:xfrm>
                <a:prstGeom prst="rect">
                  <a:avLst/>
                </a:prstGeom>
                <a:gradFill rotWithShape="0">
                  <a:gsLst>
                    <a:gs pos="0">
                      <a:srgbClr val="808080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2" name="Rectangle 173">
                  <a:extLst>
                    <a:ext uri="{FF2B5EF4-FFF2-40B4-BE49-F238E27FC236}">
                      <a16:creationId xmlns:a16="http://schemas.microsoft.com/office/drawing/2014/main" id="{91FE9FE7-8183-4F49-8C37-A802D01EC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8" y="3304"/>
                  <a:ext cx="100" cy="56"/>
                </a:xfrm>
                <a:prstGeom prst="rect">
                  <a:avLst/>
                </a:prstGeom>
                <a:gradFill rotWithShape="0">
                  <a:gsLst>
                    <a:gs pos="0">
                      <a:srgbClr val="808080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95" name="Rectangle 176">
                <a:extLst>
                  <a:ext uri="{FF2B5EF4-FFF2-40B4-BE49-F238E27FC236}">
                    <a16:creationId xmlns:a16="http://schemas.microsoft.com/office/drawing/2014/main" id="{E3102CB4-30C8-5C4B-8F01-294B94DFA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1" y="3280"/>
                <a:ext cx="83" cy="48"/>
              </a:xfrm>
              <a:prstGeom prst="rect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grpSp>
            <p:nvGrpSpPr>
              <p:cNvPr id="496" name="Group 223">
                <a:extLst>
                  <a:ext uri="{FF2B5EF4-FFF2-40B4-BE49-F238E27FC236}">
                    <a16:creationId xmlns:a16="http://schemas.microsoft.com/office/drawing/2014/main" id="{0F2313D0-A149-884C-AC61-BEBA15452D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54" y="3280"/>
                <a:ext cx="186" cy="48"/>
                <a:chOff x="5254" y="3280"/>
                <a:chExt cx="186" cy="48"/>
              </a:xfrm>
            </p:grpSpPr>
            <p:sp>
              <p:nvSpPr>
                <p:cNvPr id="538" name="Rectangle 177">
                  <a:extLst>
                    <a:ext uri="{FF2B5EF4-FFF2-40B4-BE49-F238E27FC236}">
                      <a16:creationId xmlns:a16="http://schemas.microsoft.com/office/drawing/2014/main" id="{C004E60B-EC3B-EE4C-910F-825FC436C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4" y="3280"/>
                  <a:ext cx="83" cy="48"/>
                </a:xfrm>
                <a:prstGeom prst="rect">
                  <a:avLst/>
                </a:prstGeom>
                <a:gradFill rotWithShape="0">
                  <a:gsLst>
                    <a:gs pos="0">
                      <a:srgbClr val="808080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9" name="Rectangle 178">
                  <a:extLst>
                    <a:ext uri="{FF2B5EF4-FFF2-40B4-BE49-F238E27FC236}">
                      <a16:creationId xmlns:a16="http://schemas.microsoft.com/office/drawing/2014/main" id="{0ED75643-9EF4-B44F-95C4-4680C4E89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" y="3280"/>
                  <a:ext cx="83" cy="48"/>
                </a:xfrm>
                <a:prstGeom prst="rect">
                  <a:avLst/>
                </a:prstGeom>
                <a:gradFill rotWithShape="0">
                  <a:gsLst>
                    <a:gs pos="0">
                      <a:srgbClr val="808080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97" name="Group 180">
                <a:extLst>
                  <a:ext uri="{FF2B5EF4-FFF2-40B4-BE49-F238E27FC236}">
                    <a16:creationId xmlns:a16="http://schemas.microsoft.com/office/drawing/2014/main" id="{3474EF5B-9F70-464C-8745-5FBFE2A1D7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4" y="3372"/>
                <a:ext cx="600" cy="48"/>
                <a:chOff x="4860" y="3312"/>
                <a:chExt cx="548" cy="48"/>
              </a:xfrm>
            </p:grpSpPr>
            <p:grpSp>
              <p:nvGrpSpPr>
                <p:cNvPr id="530" name="Group 181">
                  <a:extLst>
                    <a:ext uri="{FF2B5EF4-FFF2-40B4-BE49-F238E27FC236}">
                      <a16:creationId xmlns:a16="http://schemas.microsoft.com/office/drawing/2014/main" id="{6230B1A3-C2A3-BE4F-A959-27C25A140E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60" y="3312"/>
                  <a:ext cx="264" cy="48"/>
                  <a:chOff x="4860" y="3304"/>
                  <a:chExt cx="348" cy="56"/>
                </a:xfrm>
              </p:grpSpPr>
              <p:sp>
                <p:nvSpPr>
                  <p:cNvPr id="535" name="Rectangle 182">
                    <a:extLst>
                      <a:ext uri="{FF2B5EF4-FFF2-40B4-BE49-F238E27FC236}">
                        <a16:creationId xmlns:a16="http://schemas.microsoft.com/office/drawing/2014/main" id="{FD0D7213-EA57-C241-A6F3-A6BA626E3A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0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6" name="Rectangle 183">
                    <a:extLst>
                      <a:ext uri="{FF2B5EF4-FFF2-40B4-BE49-F238E27FC236}">
                        <a16:creationId xmlns:a16="http://schemas.microsoft.com/office/drawing/2014/main" id="{1FA6F251-F32A-3844-9505-3B7B6F60D5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84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7" name="Rectangle 184">
                    <a:extLst>
                      <a:ext uri="{FF2B5EF4-FFF2-40B4-BE49-F238E27FC236}">
                        <a16:creationId xmlns:a16="http://schemas.microsoft.com/office/drawing/2014/main" id="{24427848-4B68-7C4D-AC5E-DDA389E3F8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8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31" name="Group 185">
                  <a:extLst>
                    <a:ext uri="{FF2B5EF4-FFF2-40B4-BE49-F238E27FC236}">
                      <a16:creationId xmlns:a16="http://schemas.microsoft.com/office/drawing/2014/main" id="{F0715534-C2D1-DA40-993E-4AB51DF9C5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44" y="3312"/>
                  <a:ext cx="264" cy="48"/>
                  <a:chOff x="4860" y="3304"/>
                  <a:chExt cx="348" cy="56"/>
                </a:xfrm>
              </p:grpSpPr>
              <p:sp>
                <p:nvSpPr>
                  <p:cNvPr id="532" name="Rectangle 186">
                    <a:extLst>
                      <a:ext uri="{FF2B5EF4-FFF2-40B4-BE49-F238E27FC236}">
                        <a16:creationId xmlns:a16="http://schemas.microsoft.com/office/drawing/2014/main" id="{B96E38AB-A465-BE41-BDA4-857F50ED88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0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3" name="Rectangle 187">
                    <a:extLst>
                      <a:ext uri="{FF2B5EF4-FFF2-40B4-BE49-F238E27FC236}">
                        <a16:creationId xmlns:a16="http://schemas.microsoft.com/office/drawing/2014/main" id="{38C4633E-99EC-7148-AAEC-7C5A6B8CFE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84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4" name="Rectangle 188">
                    <a:extLst>
                      <a:ext uri="{FF2B5EF4-FFF2-40B4-BE49-F238E27FC236}">
                        <a16:creationId xmlns:a16="http://schemas.microsoft.com/office/drawing/2014/main" id="{68C818E0-55DA-4B4C-9A72-C1F697C1EC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8" y="3304"/>
                    <a:ext cx="100" cy="5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498" name="Group 222">
                <a:extLst>
                  <a:ext uri="{FF2B5EF4-FFF2-40B4-BE49-F238E27FC236}">
                    <a16:creationId xmlns:a16="http://schemas.microsoft.com/office/drawing/2014/main" id="{A6C6467D-B0A8-C44B-972E-903B62DFFB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8" y="3504"/>
                <a:ext cx="594" cy="460"/>
                <a:chOff x="4848" y="3504"/>
                <a:chExt cx="594" cy="460"/>
              </a:xfrm>
            </p:grpSpPr>
            <p:grpSp>
              <p:nvGrpSpPr>
                <p:cNvPr id="502" name="Group 198">
                  <a:extLst>
                    <a:ext uri="{FF2B5EF4-FFF2-40B4-BE49-F238E27FC236}">
                      <a16:creationId xmlns:a16="http://schemas.microsoft.com/office/drawing/2014/main" id="{ACB749A9-7EC3-2F48-9207-FCE3D0E25F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48" y="3504"/>
                  <a:ext cx="590" cy="85"/>
                  <a:chOff x="4888" y="3512"/>
                  <a:chExt cx="454" cy="48"/>
                </a:xfrm>
              </p:grpSpPr>
              <p:grpSp>
                <p:nvGrpSpPr>
                  <p:cNvPr id="524" name="Group 190">
                    <a:extLst>
                      <a:ext uri="{FF2B5EF4-FFF2-40B4-BE49-F238E27FC236}">
                        <a16:creationId xmlns:a16="http://schemas.microsoft.com/office/drawing/2014/main" id="{CF0A09CA-95F4-E24C-B15D-7FA7201AF9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88" y="3512"/>
                    <a:ext cx="264" cy="48"/>
                    <a:chOff x="4860" y="3304"/>
                    <a:chExt cx="348" cy="56"/>
                  </a:xfrm>
                </p:grpSpPr>
                <p:sp>
                  <p:nvSpPr>
                    <p:cNvPr id="527" name="Rectangle 191">
                      <a:extLst>
                        <a:ext uri="{FF2B5EF4-FFF2-40B4-BE49-F238E27FC236}">
                          <a16:creationId xmlns:a16="http://schemas.microsoft.com/office/drawing/2014/main" id="{F9EAB946-AC80-1B43-91CD-8F4C739164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0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28" name="Rectangle 192">
                      <a:extLst>
                        <a:ext uri="{FF2B5EF4-FFF2-40B4-BE49-F238E27FC236}">
                          <a16:creationId xmlns:a16="http://schemas.microsoft.com/office/drawing/2014/main" id="{CC58F4CB-17CC-5A44-B80B-96A9A9AF18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84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29" name="Rectangle 193">
                      <a:extLst>
                        <a:ext uri="{FF2B5EF4-FFF2-40B4-BE49-F238E27FC236}">
                          <a16:creationId xmlns:a16="http://schemas.microsoft.com/office/drawing/2014/main" id="{08F20BF9-8ECF-AF4A-815F-7E55ADB657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08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525" name="Rectangle 195">
                    <a:extLst>
                      <a:ext uri="{FF2B5EF4-FFF2-40B4-BE49-F238E27FC236}">
                        <a16:creationId xmlns:a16="http://schemas.microsoft.com/office/drawing/2014/main" id="{69A2C44A-897A-7642-8E86-2DC9EF8E4E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72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26" name="Rectangle 196">
                    <a:extLst>
                      <a:ext uri="{FF2B5EF4-FFF2-40B4-BE49-F238E27FC236}">
                        <a16:creationId xmlns:a16="http://schemas.microsoft.com/office/drawing/2014/main" id="{AD6B425F-E12D-FE47-8C32-071E348A5A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6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03" name="Group 199">
                  <a:extLst>
                    <a:ext uri="{FF2B5EF4-FFF2-40B4-BE49-F238E27FC236}">
                      <a16:creationId xmlns:a16="http://schemas.microsoft.com/office/drawing/2014/main" id="{CAA02B5F-6FF7-B14E-9B1A-C75F003BD1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52" y="3625"/>
                  <a:ext cx="590" cy="86"/>
                  <a:chOff x="4888" y="3512"/>
                  <a:chExt cx="454" cy="48"/>
                </a:xfrm>
              </p:grpSpPr>
              <p:grpSp>
                <p:nvGrpSpPr>
                  <p:cNvPr id="518" name="Group 200">
                    <a:extLst>
                      <a:ext uri="{FF2B5EF4-FFF2-40B4-BE49-F238E27FC236}">
                        <a16:creationId xmlns:a16="http://schemas.microsoft.com/office/drawing/2014/main" id="{5A736396-5B7F-3941-9606-ACC3EF023B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88" y="3512"/>
                    <a:ext cx="264" cy="48"/>
                    <a:chOff x="4860" y="3304"/>
                    <a:chExt cx="348" cy="56"/>
                  </a:xfrm>
                </p:grpSpPr>
                <p:sp>
                  <p:nvSpPr>
                    <p:cNvPr id="521" name="Rectangle 201">
                      <a:extLst>
                        <a:ext uri="{FF2B5EF4-FFF2-40B4-BE49-F238E27FC236}">
                          <a16:creationId xmlns:a16="http://schemas.microsoft.com/office/drawing/2014/main" id="{E05B2B29-A240-7B4D-8F4D-33DEA38474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0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22" name="Rectangle 202">
                      <a:extLst>
                        <a:ext uri="{FF2B5EF4-FFF2-40B4-BE49-F238E27FC236}">
                          <a16:creationId xmlns:a16="http://schemas.microsoft.com/office/drawing/2014/main" id="{1FD1FE99-F58A-AF4B-92D4-F3402D022F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84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23" name="Rectangle 203">
                      <a:extLst>
                        <a:ext uri="{FF2B5EF4-FFF2-40B4-BE49-F238E27FC236}">
                          <a16:creationId xmlns:a16="http://schemas.microsoft.com/office/drawing/2014/main" id="{0540D3D3-03A3-9844-BE8E-61AD4932F3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08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519" name="Rectangle 204">
                    <a:extLst>
                      <a:ext uri="{FF2B5EF4-FFF2-40B4-BE49-F238E27FC236}">
                        <a16:creationId xmlns:a16="http://schemas.microsoft.com/office/drawing/2014/main" id="{954535AE-7D32-074A-9F9B-0B771EF01C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72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20" name="Rectangle 205">
                    <a:extLst>
                      <a:ext uri="{FF2B5EF4-FFF2-40B4-BE49-F238E27FC236}">
                        <a16:creationId xmlns:a16="http://schemas.microsoft.com/office/drawing/2014/main" id="{A6EC44B5-07D6-E34C-8FDB-2B948A9CB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6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04" name="Group 206">
                  <a:extLst>
                    <a:ext uri="{FF2B5EF4-FFF2-40B4-BE49-F238E27FC236}">
                      <a16:creationId xmlns:a16="http://schemas.microsoft.com/office/drawing/2014/main" id="{F370C043-8CF7-A540-97BA-A226FFE6E5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52" y="3750"/>
                  <a:ext cx="590" cy="86"/>
                  <a:chOff x="4888" y="3512"/>
                  <a:chExt cx="454" cy="48"/>
                </a:xfrm>
              </p:grpSpPr>
              <p:grpSp>
                <p:nvGrpSpPr>
                  <p:cNvPr id="512" name="Group 207">
                    <a:extLst>
                      <a:ext uri="{FF2B5EF4-FFF2-40B4-BE49-F238E27FC236}">
                        <a16:creationId xmlns:a16="http://schemas.microsoft.com/office/drawing/2014/main" id="{221BDB26-A2A5-7B47-AE8A-EF9F4A7E3A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88" y="3512"/>
                    <a:ext cx="264" cy="48"/>
                    <a:chOff x="4860" y="3304"/>
                    <a:chExt cx="348" cy="56"/>
                  </a:xfrm>
                </p:grpSpPr>
                <p:sp>
                  <p:nvSpPr>
                    <p:cNvPr id="515" name="Rectangle 208">
                      <a:extLst>
                        <a:ext uri="{FF2B5EF4-FFF2-40B4-BE49-F238E27FC236}">
                          <a16:creationId xmlns:a16="http://schemas.microsoft.com/office/drawing/2014/main" id="{FE262553-A068-7D4E-97D6-C2A9A77E92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0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16" name="Rectangle 209">
                      <a:extLst>
                        <a:ext uri="{FF2B5EF4-FFF2-40B4-BE49-F238E27FC236}">
                          <a16:creationId xmlns:a16="http://schemas.microsoft.com/office/drawing/2014/main" id="{7EA72DD0-C338-6D4C-AB77-24CE480CF1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84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17" name="Rectangle 210">
                      <a:extLst>
                        <a:ext uri="{FF2B5EF4-FFF2-40B4-BE49-F238E27FC236}">
                          <a16:creationId xmlns:a16="http://schemas.microsoft.com/office/drawing/2014/main" id="{DCA0FCB5-AA5F-A343-832A-A7976A73A7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08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513" name="Rectangle 211">
                    <a:extLst>
                      <a:ext uri="{FF2B5EF4-FFF2-40B4-BE49-F238E27FC236}">
                        <a16:creationId xmlns:a16="http://schemas.microsoft.com/office/drawing/2014/main" id="{E21C1FF3-E52A-A94C-8362-8720B8D58C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72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14" name="Rectangle 212">
                    <a:extLst>
                      <a:ext uri="{FF2B5EF4-FFF2-40B4-BE49-F238E27FC236}">
                        <a16:creationId xmlns:a16="http://schemas.microsoft.com/office/drawing/2014/main" id="{EAE0239B-F1E5-5843-AC72-831C22528D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6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05" name="Group 213">
                  <a:extLst>
                    <a:ext uri="{FF2B5EF4-FFF2-40B4-BE49-F238E27FC236}">
                      <a16:creationId xmlns:a16="http://schemas.microsoft.com/office/drawing/2014/main" id="{E8653EAC-3CFE-774F-A0BF-0CA0AA6BA4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52" y="3879"/>
                  <a:ext cx="590" cy="85"/>
                  <a:chOff x="4888" y="3512"/>
                  <a:chExt cx="454" cy="48"/>
                </a:xfrm>
              </p:grpSpPr>
              <p:grpSp>
                <p:nvGrpSpPr>
                  <p:cNvPr id="506" name="Group 214">
                    <a:extLst>
                      <a:ext uri="{FF2B5EF4-FFF2-40B4-BE49-F238E27FC236}">
                        <a16:creationId xmlns:a16="http://schemas.microsoft.com/office/drawing/2014/main" id="{B1F7603A-90A4-2443-BDE7-0885C3693C0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88" y="3512"/>
                    <a:ext cx="264" cy="48"/>
                    <a:chOff x="4860" y="3304"/>
                    <a:chExt cx="348" cy="56"/>
                  </a:xfrm>
                </p:grpSpPr>
                <p:sp>
                  <p:nvSpPr>
                    <p:cNvPr id="509" name="Rectangle 215">
                      <a:extLst>
                        <a:ext uri="{FF2B5EF4-FFF2-40B4-BE49-F238E27FC236}">
                          <a16:creationId xmlns:a16="http://schemas.microsoft.com/office/drawing/2014/main" id="{3B59C8BA-3F68-8146-8AEB-22E2BEE75E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0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10" name="Rectangle 216">
                      <a:extLst>
                        <a:ext uri="{FF2B5EF4-FFF2-40B4-BE49-F238E27FC236}">
                          <a16:creationId xmlns:a16="http://schemas.microsoft.com/office/drawing/2014/main" id="{AAE13ED5-A5D2-9B49-9591-EF49D96ED6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84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11" name="Rectangle 217">
                      <a:extLst>
                        <a:ext uri="{FF2B5EF4-FFF2-40B4-BE49-F238E27FC236}">
                          <a16:creationId xmlns:a16="http://schemas.microsoft.com/office/drawing/2014/main" id="{C7B3CA68-01AA-8F4D-9BC9-32224B4659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08" y="3304"/>
                      <a:ext cx="100" cy="5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B9B9B9"/>
                        </a:gs>
                        <a:gs pos="100000">
                          <a:srgbClr val="B9B9B9">
                            <a:gamma/>
                            <a:shade val="72549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507" name="Rectangle 218">
                    <a:extLst>
                      <a:ext uri="{FF2B5EF4-FFF2-40B4-BE49-F238E27FC236}">
                        <a16:creationId xmlns:a16="http://schemas.microsoft.com/office/drawing/2014/main" id="{818C32CC-9642-1E4C-81B5-6C5062BDE3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72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08" name="Rectangle 219">
                    <a:extLst>
                      <a:ext uri="{FF2B5EF4-FFF2-40B4-BE49-F238E27FC236}">
                        <a16:creationId xmlns:a16="http://schemas.microsoft.com/office/drawing/2014/main" id="{C2F40380-E501-1040-A7F7-EA01E7F954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6" y="3512"/>
                    <a:ext cx="76" cy="4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B9B9B9"/>
                      </a:gs>
                      <a:gs pos="100000">
                        <a:srgbClr val="B9B9B9">
                          <a:gamma/>
                          <a:shade val="72549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99" name="Rectangle 225">
                <a:extLst>
                  <a:ext uri="{FF2B5EF4-FFF2-40B4-BE49-F238E27FC236}">
                    <a16:creationId xmlns:a16="http://schemas.microsoft.com/office/drawing/2014/main" id="{798D8690-44E4-5640-B1E4-E165B7DC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3196"/>
                <a:ext cx="83" cy="48"/>
              </a:xfrm>
              <a:prstGeom prst="rect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0" name="Rectangle 226">
                <a:extLst>
                  <a:ext uri="{FF2B5EF4-FFF2-40B4-BE49-F238E27FC236}">
                    <a16:creationId xmlns:a16="http://schemas.microsoft.com/office/drawing/2014/main" id="{A6019AF5-93E3-594B-9A47-831DF44A6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3" y="3196"/>
                <a:ext cx="83" cy="48"/>
              </a:xfrm>
              <a:prstGeom prst="rect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FFA18B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01" name="Rectangle 228">
                <a:extLst>
                  <a:ext uri="{FF2B5EF4-FFF2-40B4-BE49-F238E27FC236}">
                    <a16:creationId xmlns:a16="http://schemas.microsoft.com/office/drawing/2014/main" id="{5A5A1579-D639-F048-B99B-0BB6DC3CD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8" y="3196"/>
                <a:ext cx="83" cy="48"/>
              </a:xfrm>
              <a:prstGeom prst="rect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FDC56B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8" name="WordArt 231">
              <a:extLst>
                <a:ext uri="{FF2B5EF4-FFF2-40B4-BE49-F238E27FC236}">
                  <a16:creationId xmlns:a16="http://schemas.microsoft.com/office/drawing/2014/main" id="{9E9EB043-ECE2-F54F-ADA9-32E71D8F991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75" y="2916"/>
              <a:ext cx="417" cy="6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3.14159265</a:t>
              </a:r>
              <a:endParaRPr kumimoji="1" lang="zh-CN" altLang="en-US" sz="3600" b="0" i="0" u="none" strike="noStrike" kern="10" cap="none" spc="0" normalizeH="0" baseline="0" noProof="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489" name="Rectangle 232">
              <a:extLst>
                <a:ext uri="{FF2B5EF4-FFF2-40B4-BE49-F238E27FC236}">
                  <a16:creationId xmlns:a16="http://schemas.microsoft.com/office/drawing/2014/main" id="{986DC506-5C0E-F140-8A4B-B91EAB71D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" y="3002"/>
              <a:ext cx="32" cy="10"/>
            </a:xfrm>
            <a:prstGeom prst="rect">
              <a:avLst/>
            </a:prstGeom>
            <a:gradFill rotWithShape="0">
              <a:gsLst>
                <a:gs pos="0">
                  <a:srgbClr val="808080"/>
                </a:gs>
                <a:gs pos="100000">
                  <a:srgbClr val="B9B9B9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543" name="Group 242">
            <a:extLst>
              <a:ext uri="{FF2B5EF4-FFF2-40B4-BE49-F238E27FC236}">
                <a16:creationId xmlns:a16="http://schemas.microsoft.com/office/drawing/2014/main" id="{CDC9F443-2B6A-D143-B892-28B9FDEB4E01}"/>
              </a:ext>
            </a:extLst>
          </p:cNvPr>
          <p:cNvGrpSpPr>
            <a:grpSpLocks/>
          </p:cNvGrpSpPr>
          <p:nvPr/>
        </p:nvGrpSpPr>
        <p:grpSpPr bwMode="auto">
          <a:xfrm>
            <a:off x="5383213" y="3121025"/>
            <a:ext cx="3502025" cy="731838"/>
            <a:chOff x="3326" y="1966"/>
            <a:chExt cx="2206" cy="461"/>
          </a:xfrm>
        </p:grpSpPr>
        <p:sp>
          <p:nvSpPr>
            <p:cNvPr id="544" name="WordArt 237">
              <a:extLst>
                <a:ext uri="{FF2B5EF4-FFF2-40B4-BE49-F238E27FC236}">
                  <a16:creationId xmlns:a16="http://schemas.microsoft.com/office/drawing/2014/main" id="{6BF857D1-E1E2-EF44-8025-3DF63FB8C71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26" y="1966"/>
              <a:ext cx="2206" cy="16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6350">
                    <a:solidFill>
                      <a:srgbClr val="9900CC"/>
                    </a:solidFill>
                    <a:round/>
                    <a:headEnd/>
                    <a:tailEnd/>
                  </a:ln>
                  <a:solidFill>
                    <a:srgbClr val="99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手机、计算器液晶显示</a:t>
              </a:r>
            </a:p>
          </p:txBody>
        </p:sp>
        <p:sp>
          <p:nvSpPr>
            <p:cNvPr id="545" name="WordArt 238">
              <a:extLst>
                <a:ext uri="{FF2B5EF4-FFF2-40B4-BE49-F238E27FC236}">
                  <a16:creationId xmlns:a16="http://schemas.microsoft.com/office/drawing/2014/main" id="{316A3A4A-9AB6-C542-B66F-00F260C6FE7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80" y="2290"/>
              <a:ext cx="1151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9900CC"/>
                    </a:solidFill>
                    <a:round/>
                    <a:headEnd/>
                    <a:tailEnd/>
                  </a:ln>
                  <a:solidFill>
                    <a:srgbClr val="99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（晶体双折射）</a:t>
              </a:r>
            </a:p>
          </p:txBody>
        </p:sp>
        <p:sp>
          <p:nvSpPr>
            <p:cNvPr id="546" name="WordArt 239">
              <a:extLst>
                <a:ext uri="{FF2B5EF4-FFF2-40B4-BE49-F238E27FC236}">
                  <a16:creationId xmlns:a16="http://schemas.microsoft.com/office/drawing/2014/main" id="{41A59979-CB5E-B541-A848-8AA59A2B54C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64" y="2286"/>
              <a:ext cx="663" cy="1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3175">
                    <a:solidFill>
                      <a:srgbClr val="9900CC"/>
                    </a:solidFill>
                    <a:round/>
                    <a:headEnd/>
                    <a:tailEnd/>
                  </a:ln>
                  <a:solidFill>
                    <a:srgbClr val="9900CC"/>
                  </a:solidFill>
                  <a:latin typeface="楷体_GB2312"/>
                  <a:ea typeface="宋体" panose="02010600030101010101" pitchFamily="2" charset="-122"/>
                </a:rPr>
                <a:t>线偏振</a:t>
              </a:r>
            </a:p>
          </p:txBody>
        </p:sp>
      </p:grpSp>
      <p:grpSp>
        <p:nvGrpSpPr>
          <p:cNvPr id="547" name="Group 266">
            <a:extLst>
              <a:ext uri="{FF2B5EF4-FFF2-40B4-BE49-F238E27FC236}">
                <a16:creationId xmlns:a16="http://schemas.microsoft.com/office/drawing/2014/main" id="{CA26A73B-02E2-3543-934A-7A364F385BA4}"/>
              </a:ext>
            </a:extLst>
          </p:cNvPr>
          <p:cNvGrpSpPr>
            <a:grpSpLocks/>
          </p:cNvGrpSpPr>
          <p:nvPr/>
        </p:nvGrpSpPr>
        <p:grpSpPr bwMode="auto">
          <a:xfrm>
            <a:off x="6197600" y="4117975"/>
            <a:ext cx="1019175" cy="2489200"/>
            <a:chOff x="3904" y="2594"/>
            <a:chExt cx="642" cy="1568"/>
          </a:xfrm>
        </p:grpSpPr>
        <p:sp>
          <p:nvSpPr>
            <p:cNvPr id="548" name="AutoShape 127">
              <a:extLst>
                <a:ext uri="{FF2B5EF4-FFF2-40B4-BE49-F238E27FC236}">
                  <a16:creationId xmlns:a16="http://schemas.microsoft.com/office/drawing/2014/main" id="{A88FD891-34B6-F348-82DE-17C3A6AFC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" y="2594"/>
              <a:ext cx="104" cy="979"/>
            </a:xfrm>
            <a:prstGeom prst="roundRect">
              <a:avLst>
                <a:gd name="adj" fmla="val 39236"/>
              </a:avLst>
            </a:prstGeom>
            <a:gradFill rotWithShape="0">
              <a:gsLst>
                <a:gs pos="0">
                  <a:srgbClr val="808080">
                    <a:alpha val="23000"/>
                  </a:srgbClr>
                </a:gs>
                <a:gs pos="50000">
                  <a:srgbClr val="FFFFFF"/>
                </a:gs>
                <a:gs pos="100000">
                  <a:srgbClr val="808080">
                    <a:alpha val="23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49" name="AutoShape 126">
              <a:extLst>
                <a:ext uri="{FF2B5EF4-FFF2-40B4-BE49-F238E27FC236}">
                  <a16:creationId xmlns:a16="http://schemas.microsoft.com/office/drawing/2014/main" id="{0A5A29E0-82D6-B746-8CC0-14173E995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2787"/>
              <a:ext cx="642" cy="1375"/>
            </a:xfrm>
            <a:prstGeom prst="roundRect">
              <a:avLst>
                <a:gd name="adj" fmla="val 39236"/>
              </a:avLst>
            </a:prstGeom>
            <a:gradFill rotWithShape="0">
              <a:gsLst>
                <a:gs pos="0">
                  <a:srgbClr val="C75B25"/>
                </a:gs>
                <a:gs pos="50000">
                  <a:srgbClr val="FFADAD"/>
                </a:gs>
                <a:gs pos="100000">
                  <a:srgbClr val="C75B25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50" name="AutoShape 128">
              <a:extLst>
                <a:ext uri="{FF2B5EF4-FFF2-40B4-BE49-F238E27FC236}">
                  <a16:creationId xmlns:a16="http://schemas.microsoft.com/office/drawing/2014/main" id="{8F84D30B-76B1-E643-ADBE-4A08F1BD4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855"/>
              <a:ext cx="504" cy="614"/>
            </a:xfrm>
            <a:prstGeom prst="roundRect">
              <a:avLst>
                <a:gd name="adj" fmla="val 27352"/>
              </a:avLst>
            </a:prstGeom>
            <a:gradFill rotWithShape="0">
              <a:gsLst>
                <a:gs pos="0">
                  <a:srgbClr val="EAEAEA">
                    <a:gamma/>
                    <a:shade val="75686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75686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51" name="Rectangle 130">
              <a:extLst>
                <a:ext uri="{FF2B5EF4-FFF2-40B4-BE49-F238E27FC236}">
                  <a16:creationId xmlns:a16="http://schemas.microsoft.com/office/drawing/2014/main" id="{CFC8E349-EC3E-CF47-A704-B67BF1ED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3000"/>
              <a:ext cx="376" cy="376"/>
            </a:xfrm>
            <a:prstGeom prst="rect">
              <a:avLst/>
            </a:prstGeom>
            <a:solidFill>
              <a:srgbClr val="B9B9B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52" name="Rectangle 131">
              <a:extLst>
                <a:ext uri="{FF2B5EF4-FFF2-40B4-BE49-F238E27FC236}">
                  <a16:creationId xmlns:a16="http://schemas.microsoft.com/office/drawing/2014/main" id="{F8EE72B1-6812-D049-82E0-C84B4EAE3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900"/>
              <a:ext cx="188" cy="48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53" name="Rectangle 132">
              <a:extLst>
                <a:ext uri="{FF2B5EF4-FFF2-40B4-BE49-F238E27FC236}">
                  <a16:creationId xmlns:a16="http://schemas.microsoft.com/office/drawing/2014/main" id="{70BD680E-6C1C-DD45-807B-88DAD7B75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7" y="2911"/>
              <a:ext cx="87" cy="27"/>
            </a:xfrm>
            <a:prstGeom prst="rect">
              <a:avLst/>
            </a:prstGeom>
            <a:gradFill rotWithShape="0">
              <a:gsLst>
                <a:gs pos="0">
                  <a:srgbClr val="808080"/>
                </a:gs>
                <a:gs pos="100000">
                  <a:srgbClr val="B9B9B9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554" name="Group 136">
              <a:extLst>
                <a:ext uri="{FF2B5EF4-FFF2-40B4-BE49-F238E27FC236}">
                  <a16:creationId xmlns:a16="http://schemas.microsoft.com/office/drawing/2014/main" id="{1B14E32D-A9AF-0144-88D6-9376BB390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6" y="3496"/>
              <a:ext cx="252" cy="148"/>
              <a:chOff x="4327" y="3600"/>
              <a:chExt cx="252" cy="148"/>
            </a:xfrm>
          </p:grpSpPr>
          <p:sp>
            <p:nvSpPr>
              <p:cNvPr id="580" name="AutoShape 134">
                <a:extLst>
                  <a:ext uri="{FF2B5EF4-FFF2-40B4-BE49-F238E27FC236}">
                    <a16:creationId xmlns:a16="http://schemas.microsoft.com/office/drawing/2014/main" id="{3B82670A-DADB-6B48-9330-B553FA445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90239">
                <a:off x="4354" y="3600"/>
                <a:ext cx="225" cy="58"/>
              </a:xfrm>
              <a:prstGeom prst="flowChartInputOutpu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9B9B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81" name="AutoShape 135">
                <a:extLst>
                  <a:ext uri="{FF2B5EF4-FFF2-40B4-BE49-F238E27FC236}">
                    <a16:creationId xmlns:a16="http://schemas.microsoft.com/office/drawing/2014/main" id="{1B4264CC-92BF-5242-8D2F-B6DACA03D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90239">
                <a:off x="4327" y="3690"/>
                <a:ext cx="225" cy="58"/>
              </a:xfrm>
              <a:prstGeom prst="flowChartInputOutpu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9B9B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5" name="Group 137">
              <a:extLst>
                <a:ext uri="{FF2B5EF4-FFF2-40B4-BE49-F238E27FC236}">
                  <a16:creationId xmlns:a16="http://schemas.microsoft.com/office/drawing/2014/main" id="{A7EF34B8-4926-A54B-90BA-2115461515D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36" y="3499"/>
              <a:ext cx="252" cy="148"/>
              <a:chOff x="4327" y="3600"/>
              <a:chExt cx="252" cy="148"/>
            </a:xfrm>
          </p:grpSpPr>
          <p:sp>
            <p:nvSpPr>
              <p:cNvPr id="578" name="AutoShape 138">
                <a:extLst>
                  <a:ext uri="{FF2B5EF4-FFF2-40B4-BE49-F238E27FC236}">
                    <a16:creationId xmlns:a16="http://schemas.microsoft.com/office/drawing/2014/main" id="{57030031-908A-CC4F-A4A6-D77484BC8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90239">
                <a:off x="4354" y="3600"/>
                <a:ext cx="225" cy="58"/>
              </a:xfrm>
              <a:prstGeom prst="flowChartInputOutpu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9B9B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9" name="AutoShape 139">
                <a:extLst>
                  <a:ext uri="{FF2B5EF4-FFF2-40B4-BE49-F238E27FC236}">
                    <a16:creationId xmlns:a16="http://schemas.microsoft.com/office/drawing/2014/main" id="{DFDDD76D-8F83-A44C-A386-DB2544B57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90239">
                <a:off x="4327" y="3690"/>
                <a:ext cx="225" cy="58"/>
              </a:xfrm>
              <a:prstGeom prst="flowChartInputOutpu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9B9B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56" name="AutoShape 140">
              <a:extLst>
                <a:ext uri="{FF2B5EF4-FFF2-40B4-BE49-F238E27FC236}">
                  <a16:creationId xmlns:a16="http://schemas.microsoft.com/office/drawing/2014/main" id="{1C68C9CD-4D5A-5D46-89C7-AECD6D0ED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3502"/>
              <a:ext cx="153" cy="192"/>
            </a:xfrm>
            <a:prstGeom prst="hexagon">
              <a:avLst>
                <a:gd name="adj" fmla="val 1307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9B9B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57" name="AutoShape 141">
              <a:extLst>
                <a:ext uri="{FF2B5EF4-FFF2-40B4-BE49-F238E27FC236}">
                  <a16:creationId xmlns:a16="http://schemas.microsoft.com/office/drawing/2014/main" id="{A2BC7AFD-C02C-BE4B-B6EB-62D32237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3523"/>
              <a:ext cx="105" cy="150"/>
            </a:xfrm>
            <a:prstGeom prst="hexagon">
              <a:avLst>
                <a:gd name="adj" fmla="val 1307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9B9B9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grpSp>
          <p:nvGrpSpPr>
            <p:cNvPr id="558" name="Group 145">
              <a:extLst>
                <a:ext uri="{FF2B5EF4-FFF2-40B4-BE49-F238E27FC236}">
                  <a16:creationId xmlns:a16="http://schemas.microsoft.com/office/drawing/2014/main" id="{969FCF6D-9BB5-9F46-A6E4-4C946752F4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1" y="3721"/>
              <a:ext cx="459" cy="63"/>
              <a:chOff x="4071" y="3825"/>
              <a:chExt cx="459" cy="63"/>
            </a:xfrm>
          </p:grpSpPr>
          <p:sp>
            <p:nvSpPr>
              <p:cNvPr id="575" name="AutoShape 142">
                <a:extLst>
                  <a:ext uri="{FF2B5EF4-FFF2-40B4-BE49-F238E27FC236}">
                    <a16:creationId xmlns:a16="http://schemas.microsoft.com/office/drawing/2014/main" id="{AD9349D7-2DC0-754A-9D92-AA9CA983D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" y="3831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6" name="AutoShape 143">
                <a:extLst>
                  <a:ext uri="{FF2B5EF4-FFF2-40B4-BE49-F238E27FC236}">
                    <a16:creationId xmlns:a16="http://schemas.microsoft.com/office/drawing/2014/main" id="{94C77F21-1A7A-A247-A6BC-C1D1392D6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825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7" name="AutoShape 144">
                <a:extLst>
                  <a:ext uri="{FF2B5EF4-FFF2-40B4-BE49-F238E27FC236}">
                    <a16:creationId xmlns:a16="http://schemas.microsoft.com/office/drawing/2014/main" id="{3782EFB0-A9A3-CB4A-9ACB-0B8424316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834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9" name="Group 146">
              <a:extLst>
                <a:ext uri="{FF2B5EF4-FFF2-40B4-BE49-F238E27FC236}">
                  <a16:creationId xmlns:a16="http://schemas.microsoft.com/office/drawing/2014/main" id="{15E1E058-B926-5C4A-A484-C977F8407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1" y="3802"/>
              <a:ext cx="459" cy="63"/>
              <a:chOff x="4071" y="3825"/>
              <a:chExt cx="459" cy="63"/>
            </a:xfrm>
          </p:grpSpPr>
          <p:sp>
            <p:nvSpPr>
              <p:cNvPr id="572" name="AutoShape 147">
                <a:extLst>
                  <a:ext uri="{FF2B5EF4-FFF2-40B4-BE49-F238E27FC236}">
                    <a16:creationId xmlns:a16="http://schemas.microsoft.com/office/drawing/2014/main" id="{F44B5E51-6F25-9247-BA7D-1A38FED9A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" y="3831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3" name="AutoShape 148">
                <a:extLst>
                  <a:ext uri="{FF2B5EF4-FFF2-40B4-BE49-F238E27FC236}">
                    <a16:creationId xmlns:a16="http://schemas.microsoft.com/office/drawing/2014/main" id="{1DBCDDDE-F4BE-4845-B723-1E6A74D18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825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4" name="AutoShape 149">
                <a:extLst>
                  <a:ext uri="{FF2B5EF4-FFF2-40B4-BE49-F238E27FC236}">
                    <a16:creationId xmlns:a16="http://schemas.microsoft.com/office/drawing/2014/main" id="{061FA17D-CCD6-B64E-B70B-E95802D3C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834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60" name="Group 150">
              <a:extLst>
                <a:ext uri="{FF2B5EF4-FFF2-40B4-BE49-F238E27FC236}">
                  <a16:creationId xmlns:a16="http://schemas.microsoft.com/office/drawing/2014/main" id="{32CAFB15-B066-9444-B09E-5703D4051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4" y="3880"/>
              <a:ext cx="459" cy="63"/>
              <a:chOff x="4071" y="3825"/>
              <a:chExt cx="459" cy="63"/>
            </a:xfrm>
          </p:grpSpPr>
          <p:sp>
            <p:nvSpPr>
              <p:cNvPr id="569" name="AutoShape 151">
                <a:extLst>
                  <a:ext uri="{FF2B5EF4-FFF2-40B4-BE49-F238E27FC236}">
                    <a16:creationId xmlns:a16="http://schemas.microsoft.com/office/drawing/2014/main" id="{3676BFF9-366A-E640-BB39-31BB6DAEE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" y="3831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0" name="AutoShape 152">
                <a:extLst>
                  <a:ext uri="{FF2B5EF4-FFF2-40B4-BE49-F238E27FC236}">
                    <a16:creationId xmlns:a16="http://schemas.microsoft.com/office/drawing/2014/main" id="{E9F7BF35-3C38-754E-A7EE-6E8BEC8F9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825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71" name="AutoShape 153">
                <a:extLst>
                  <a:ext uri="{FF2B5EF4-FFF2-40B4-BE49-F238E27FC236}">
                    <a16:creationId xmlns:a16="http://schemas.microsoft.com/office/drawing/2014/main" id="{232551A6-BEEC-8841-917D-660C2D651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834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61" name="Group 154">
              <a:extLst>
                <a:ext uri="{FF2B5EF4-FFF2-40B4-BE49-F238E27FC236}">
                  <a16:creationId xmlns:a16="http://schemas.microsoft.com/office/drawing/2014/main" id="{C4B4DABD-5E9D-EC44-AFDB-4A9AA1FC2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4" y="3961"/>
              <a:ext cx="459" cy="63"/>
              <a:chOff x="4071" y="3825"/>
              <a:chExt cx="459" cy="63"/>
            </a:xfrm>
          </p:grpSpPr>
          <p:sp>
            <p:nvSpPr>
              <p:cNvPr id="566" name="AutoShape 155">
                <a:extLst>
                  <a:ext uri="{FF2B5EF4-FFF2-40B4-BE49-F238E27FC236}">
                    <a16:creationId xmlns:a16="http://schemas.microsoft.com/office/drawing/2014/main" id="{B6AD9A70-1753-A241-B708-B136E4173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" y="3831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67" name="AutoShape 156">
                <a:extLst>
                  <a:ext uri="{FF2B5EF4-FFF2-40B4-BE49-F238E27FC236}">
                    <a16:creationId xmlns:a16="http://schemas.microsoft.com/office/drawing/2014/main" id="{B69AAB2A-6BCB-834D-A3A5-9037F22B3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825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568" name="AutoShape 157">
                <a:extLst>
                  <a:ext uri="{FF2B5EF4-FFF2-40B4-BE49-F238E27FC236}">
                    <a16:creationId xmlns:a16="http://schemas.microsoft.com/office/drawing/2014/main" id="{3CB66DB1-D2F3-DE49-821D-CDA72BE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834"/>
                <a:ext cx="132" cy="5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A0A0A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2" name="AutoShape 158">
              <a:extLst>
                <a:ext uri="{FF2B5EF4-FFF2-40B4-BE49-F238E27FC236}">
                  <a16:creationId xmlns:a16="http://schemas.microsoft.com/office/drawing/2014/main" id="{8707DC4F-3E9F-7442-A8CA-97C3A1226F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85085">
              <a:off x="4108" y="4073"/>
              <a:ext cx="72" cy="27"/>
            </a:xfrm>
            <a:prstGeom prst="flowChartDecision">
              <a:avLst/>
            </a:prstGeom>
            <a:gradFill rotWithShape="0">
              <a:gsLst>
                <a:gs pos="0">
                  <a:srgbClr val="C0C0C0">
                    <a:gamma/>
                    <a:shade val="0"/>
                    <a:invGamma/>
                  </a:srgbClr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563" name="WordArt 161">
              <a:extLst>
                <a:ext uri="{FF2B5EF4-FFF2-40B4-BE49-F238E27FC236}">
                  <a16:creationId xmlns:a16="http://schemas.microsoft.com/office/drawing/2014/main" id="{5932A818-141F-9042-9409-B874D66039C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93" y="3164"/>
              <a:ext cx="252" cy="10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1 2   0 0</a:t>
              </a:r>
              <a:endParaRPr kumimoji="1" lang="zh-CN" altLang="en-US" sz="3600" b="0" i="0" u="none" strike="noStrike" kern="10" cap="none" spc="0" normalizeH="0" baseline="0" noProof="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564" name="WordArt 162">
              <a:extLst>
                <a:ext uri="{FF2B5EF4-FFF2-40B4-BE49-F238E27FC236}">
                  <a16:creationId xmlns:a16="http://schemas.microsoft.com/office/drawing/2014/main" id="{29B2EFFB-1AD1-7A41-9EE0-07620D5155B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210" y="3183"/>
              <a:ext cx="15" cy="6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  <a:endParaRPr kumimoji="1" lang="zh-CN" altLang="en-US" sz="3600" b="0" i="0" u="none" strike="noStrike" kern="10" cap="none" spc="0" normalizeH="0" baseline="0" noProof="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5" name="Rectangle 165">
              <a:extLst>
                <a:ext uri="{FF2B5EF4-FFF2-40B4-BE49-F238E27FC236}">
                  <a16:creationId xmlns:a16="http://schemas.microsoft.com/office/drawing/2014/main" id="{CE394DC3-D3BD-5542-9915-256F383BD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3019"/>
              <a:ext cx="345" cy="27"/>
            </a:xfrm>
            <a:prstGeom prst="rect">
              <a:avLst/>
            </a:prstGeom>
            <a:gradFill rotWithShape="0">
              <a:gsLst>
                <a:gs pos="0">
                  <a:srgbClr val="AEAEAE"/>
                </a:gs>
                <a:gs pos="100000">
                  <a:srgbClr val="939393"/>
                </a:gs>
              </a:gsLst>
              <a:lin ang="0" scaled="1"/>
            </a:gradFill>
            <a:ln w="3175">
              <a:solidFill>
                <a:srgbClr val="B9B9B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125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65166F-EDCD-1940-A831-B599F53B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9567" r="-1050" b="2234"/>
          <a:stretch/>
        </p:blipFill>
        <p:spPr>
          <a:xfrm>
            <a:off x="683568" y="0"/>
            <a:ext cx="7776864" cy="68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73946E5B-BBAC-2246-B4B1-9D2AF2C35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5" y="188640"/>
            <a:ext cx="449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第四节 双折射现象</a:t>
            </a:r>
            <a:endParaRPr lang="zh-CN" altLang="en-US" sz="3200" b="1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372C72BB-5FFA-7041-94EC-9EC51B1CB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5" y="883117"/>
            <a:ext cx="45123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一、双折射的概念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灯片编号占位符 3">
            <a:extLst>
              <a:ext uri="{FF2B5EF4-FFF2-40B4-BE49-F238E27FC236}">
                <a16:creationId xmlns:a16="http://schemas.microsoft.com/office/drawing/2014/main" id="{BAF611BA-2893-114E-89D6-E8F79CEC3F81}"/>
              </a:ext>
            </a:extLst>
          </p:cNvPr>
          <p:cNvSpPr txBox="1">
            <a:spLocks/>
          </p:cNvSpPr>
          <p:nvPr/>
        </p:nvSpPr>
        <p:spPr bwMode="auto">
          <a:xfrm>
            <a:off x="6632153" y="5939879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1pPr>
            <a:lvl2pPr marL="457200" lvl="1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2pPr>
            <a:lvl3pPr marL="914400" lvl="2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3pPr>
            <a:lvl4pPr marL="1371600" lvl="3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4pPr>
            <a:lvl5pPr marL="1828800" lvl="4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5pPr>
            <a:lvl6pPr marL="2286000" lvl="5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6pPr>
            <a:lvl7pPr marL="2743200" lvl="6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7pPr>
            <a:lvl8pPr marL="3200400" lvl="7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8pPr>
            <a:lvl9pPr marL="3657600" lvl="8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r"/>
            <a:fld id="{9A0DB2DC-4C9A-4742-B13C-FB6460FD3503}" type="slidenum">
              <a:rPr lang="zh-CN" altLang="en-US" sz="1400" b="0" smtClean="0">
                <a:latin typeface="KaiTi" panose="02010609060101010101" pitchFamily="49" charset="-122"/>
                <a:ea typeface="KaiTi" panose="02010609060101010101" pitchFamily="49" charset="-122"/>
              </a:rPr>
              <a:pPr algn="r"/>
              <a:t>36</a:t>
            </a:fld>
            <a:endParaRPr lang="zh-CN" altLang="en-US" sz="1400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75B5A090-E044-C04B-AF9A-F8AEFCC328AA}"/>
              </a:ext>
            </a:extLst>
          </p:cNvPr>
          <p:cNvSpPr/>
          <p:nvPr/>
        </p:nvSpPr>
        <p:spPr>
          <a:xfrm>
            <a:off x="5616153" y="2117179"/>
            <a:ext cx="3043238" cy="12065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E97E095-29B9-2345-8FB2-72D34E77B7E7}"/>
              </a:ext>
            </a:extLst>
          </p:cNvPr>
          <p:cNvSpPr/>
          <p:nvPr/>
        </p:nvSpPr>
        <p:spPr>
          <a:xfrm>
            <a:off x="6911553" y="1467892"/>
            <a:ext cx="579438" cy="465137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endParaRPr lang="en-US" altLang="zh-CN" sz="2800" b="1" i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233977FE-0286-EC46-9A74-B198B165899C}"/>
              </a:ext>
            </a:extLst>
          </p:cNvPr>
          <p:cNvSpPr txBox="1"/>
          <p:nvPr/>
        </p:nvSpPr>
        <p:spPr>
          <a:xfrm>
            <a:off x="532978" y="1556792"/>
            <a:ext cx="27559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、双折射：</a:t>
            </a:r>
            <a:endParaRPr lang="zh-CN" altLang="en-US" sz="3200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08BB0BF0-6C73-1F4C-A948-C6C69F01E79F}"/>
              </a:ext>
            </a:extLst>
          </p:cNvPr>
          <p:cNvSpPr/>
          <p:nvPr/>
        </p:nvSpPr>
        <p:spPr>
          <a:xfrm>
            <a:off x="5920953" y="1599654"/>
            <a:ext cx="655638" cy="517525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endParaRPr lang="en-US" altLang="zh-CN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4083B9EA-8012-6249-9357-7A4F0F44F7B8}"/>
              </a:ext>
            </a:extLst>
          </p:cNvPr>
          <p:cNvSpPr/>
          <p:nvPr/>
        </p:nvSpPr>
        <p:spPr>
          <a:xfrm>
            <a:off x="5944766" y="2037804"/>
            <a:ext cx="784225" cy="595313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endParaRPr lang="en-US" altLang="zh-CN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83052DBF-18FF-9341-BAC8-A47B3F21F826}"/>
              </a:ext>
            </a:extLst>
          </p:cNvPr>
          <p:cNvSpPr/>
          <p:nvPr/>
        </p:nvSpPr>
        <p:spPr>
          <a:xfrm flipV="1">
            <a:off x="5543128" y="2117179"/>
            <a:ext cx="3151188" cy="0"/>
          </a:xfrm>
          <a:prstGeom prst="line">
            <a:avLst/>
          </a:prstGeom>
          <a:ln w="38100" cap="flat" cmpd="sng">
            <a:solidFill>
              <a:srgbClr val="800080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4" name="Line 9">
            <a:extLst>
              <a:ext uri="{FF2B5EF4-FFF2-40B4-BE49-F238E27FC236}">
                <a16:creationId xmlns:a16="http://schemas.microsoft.com/office/drawing/2014/main" id="{593169C2-85CC-3843-BD46-33D189083B00}"/>
              </a:ext>
            </a:extLst>
          </p:cNvPr>
          <p:cNvSpPr/>
          <p:nvPr/>
        </p:nvSpPr>
        <p:spPr>
          <a:xfrm>
            <a:off x="7149678" y="1080542"/>
            <a:ext cx="0" cy="1957387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45" name="Line 10">
            <a:extLst>
              <a:ext uri="{FF2B5EF4-FFF2-40B4-BE49-F238E27FC236}">
                <a16:creationId xmlns:a16="http://schemas.microsoft.com/office/drawing/2014/main" id="{0AF15190-D8CC-9F46-8FB4-9DD152BC4944}"/>
              </a:ext>
            </a:extLst>
          </p:cNvPr>
          <p:cNvSpPr/>
          <p:nvPr/>
        </p:nvSpPr>
        <p:spPr>
          <a:xfrm>
            <a:off x="6052716" y="1364704"/>
            <a:ext cx="1096962" cy="72390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headEnd type="none" w="med" len="sm"/>
            <a:tailEnd type="triangle" w="sm" len="lg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9FA12335-14FB-B34A-A280-240DF4ECF55C}"/>
              </a:ext>
            </a:extLst>
          </p:cNvPr>
          <p:cNvGrpSpPr/>
          <p:nvPr/>
        </p:nvGrpSpPr>
        <p:grpSpPr>
          <a:xfrm>
            <a:off x="7130628" y="2087017"/>
            <a:ext cx="684213" cy="836612"/>
            <a:chOff x="3928" y="2053"/>
            <a:chExt cx="431" cy="527"/>
          </a:xfrm>
        </p:grpSpPr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7579D53A-4628-964E-9B86-920FD8E49CFC}"/>
                </a:ext>
              </a:extLst>
            </p:cNvPr>
            <p:cNvSpPr/>
            <p:nvPr/>
          </p:nvSpPr>
          <p:spPr>
            <a:xfrm>
              <a:off x="3939" y="2061"/>
              <a:ext cx="154" cy="519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5A8313E1-1F6F-FA45-B19D-9939816BC2DD}"/>
                </a:ext>
              </a:extLst>
            </p:cNvPr>
            <p:cNvSpPr/>
            <p:nvPr/>
          </p:nvSpPr>
          <p:spPr>
            <a:xfrm>
              <a:off x="3928" y="2053"/>
              <a:ext cx="431" cy="50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49" name="Arc 14">
            <a:extLst>
              <a:ext uri="{FF2B5EF4-FFF2-40B4-BE49-F238E27FC236}">
                <a16:creationId xmlns:a16="http://schemas.microsoft.com/office/drawing/2014/main" id="{9F88945F-705C-D743-BED3-D880829EC36E}"/>
              </a:ext>
            </a:extLst>
          </p:cNvPr>
          <p:cNvSpPr/>
          <p:nvPr/>
        </p:nvSpPr>
        <p:spPr>
          <a:xfrm flipH="1">
            <a:off x="6929016" y="1858417"/>
            <a:ext cx="220662" cy="1016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220662" y="101600"/>
              </a:cxn>
              <a:cxn ang="0">
                <a:pos x="0" y="101600"/>
              </a:cxn>
            </a:cxnLst>
            <a:rect l="txL" t="txT" r="txR" b="tx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0" name="Arc 15">
            <a:extLst>
              <a:ext uri="{FF2B5EF4-FFF2-40B4-BE49-F238E27FC236}">
                <a16:creationId xmlns:a16="http://schemas.microsoft.com/office/drawing/2014/main" id="{1C5C4727-0DDB-7646-95AD-B5BA8F0EFB48}"/>
              </a:ext>
            </a:extLst>
          </p:cNvPr>
          <p:cNvSpPr/>
          <p:nvPr/>
        </p:nvSpPr>
        <p:spPr>
          <a:xfrm flipV="1">
            <a:off x="7143328" y="2402929"/>
            <a:ext cx="271463" cy="9048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271463" y="90488"/>
              </a:cxn>
              <a:cxn ang="0">
                <a:pos x="0" y="90488"/>
              </a:cxn>
            </a:cxnLst>
            <a:rect l="txL" t="txT" r="txR" b="tx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 cap="flat" cmpd="sng">
            <a:solidFill>
              <a:srgbClr val="00808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C2986E72-34AB-684D-A228-890051BBEB9B}"/>
              </a:ext>
            </a:extLst>
          </p:cNvPr>
          <p:cNvSpPr/>
          <p:nvPr/>
        </p:nvSpPr>
        <p:spPr>
          <a:xfrm>
            <a:off x="6652791" y="2609304"/>
            <a:ext cx="490537" cy="731838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FF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sz="2800" b="1" i="1" baseline="-25000" dirty="0">
                <a:solidFill>
                  <a:srgbClr val="FF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endParaRPr lang="en-US" altLang="zh-CN" sz="2800" b="1" i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80EADEAF-BAAA-FA4E-8083-51DD4396C320}"/>
              </a:ext>
            </a:extLst>
          </p:cNvPr>
          <p:cNvSpPr/>
          <p:nvPr/>
        </p:nvSpPr>
        <p:spPr>
          <a:xfrm>
            <a:off x="7762453" y="2245767"/>
            <a:ext cx="700088" cy="601662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sz="2800" b="1" i="1" baseline="-25000" dirty="0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endParaRPr lang="en-US" altLang="zh-CN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A31DB0FF-E280-7D47-B4FA-D0D604FC6C33}"/>
              </a:ext>
            </a:extLst>
          </p:cNvPr>
          <p:cNvSpPr/>
          <p:nvPr/>
        </p:nvSpPr>
        <p:spPr>
          <a:xfrm>
            <a:off x="5595516" y="2479129"/>
            <a:ext cx="1549400" cy="808038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各向异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性介质</a:t>
            </a:r>
            <a:r>
              <a:rPr lang="en-US" altLang="zh-CN" sz="24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</p:txBody>
      </p:sp>
      <p:sp>
        <p:nvSpPr>
          <p:cNvPr id="54" name="Rectangle 19">
            <a:extLst>
              <a:ext uri="{FF2B5EF4-FFF2-40B4-BE49-F238E27FC236}">
                <a16:creationId xmlns:a16="http://schemas.microsoft.com/office/drawing/2014/main" id="{8DFED620-9146-CA43-90F8-98E89E03B769}"/>
              </a:ext>
            </a:extLst>
          </p:cNvPr>
          <p:cNvSpPr/>
          <p:nvPr/>
        </p:nvSpPr>
        <p:spPr>
          <a:xfrm>
            <a:off x="5071641" y="1112292"/>
            <a:ext cx="1231900" cy="598487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自然光</a:t>
            </a:r>
            <a:endParaRPr lang="zh-CN" altLang="en-US" sz="24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B879292A-3DE9-8E47-AC2E-575B39ACEF0A}"/>
              </a:ext>
            </a:extLst>
          </p:cNvPr>
          <p:cNvSpPr/>
          <p:nvPr/>
        </p:nvSpPr>
        <p:spPr>
          <a:xfrm>
            <a:off x="7227466" y="2807742"/>
            <a:ext cx="949325" cy="569912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CN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</a:t>
            </a:r>
            <a:endParaRPr lang="zh-CN" altLang="en-US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C5E945C8-C9C6-2E4B-B04F-5715C681A450}"/>
              </a:ext>
            </a:extLst>
          </p:cNvPr>
          <p:cNvSpPr/>
          <p:nvPr/>
        </p:nvSpPr>
        <p:spPr>
          <a:xfrm>
            <a:off x="7827541" y="2668042"/>
            <a:ext cx="1035050" cy="671512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</a:t>
            </a:r>
            <a:endParaRPr lang="zh-CN" altLang="en-US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7" name="Arc 22">
            <a:extLst>
              <a:ext uri="{FF2B5EF4-FFF2-40B4-BE49-F238E27FC236}">
                <a16:creationId xmlns:a16="http://schemas.microsoft.com/office/drawing/2014/main" id="{8D461F3B-4417-B343-BC81-89CBDF239F31}"/>
              </a:ext>
            </a:extLst>
          </p:cNvPr>
          <p:cNvSpPr/>
          <p:nvPr/>
        </p:nvSpPr>
        <p:spPr>
          <a:xfrm flipV="1">
            <a:off x="7127453" y="2688679"/>
            <a:ext cx="203200" cy="508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203200" y="50800"/>
              </a:cxn>
              <a:cxn ang="0">
                <a:pos x="0" y="50800"/>
              </a:cxn>
            </a:cxnLst>
            <a:rect l="txL" t="txT" r="txR" b="tx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8" name="Line 23">
            <a:extLst>
              <a:ext uri="{FF2B5EF4-FFF2-40B4-BE49-F238E27FC236}">
                <a16:creationId xmlns:a16="http://schemas.microsoft.com/office/drawing/2014/main" id="{CBEC882A-48C2-0644-8E49-234A7F802A55}"/>
              </a:ext>
            </a:extLst>
          </p:cNvPr>
          <p:cNvSpPr/>
          <p:nvPr/>
        </p:nvSpPr>
        <p:spPr>
          <a:xfrm>
            <a:off x="7371928" y="2461667"/>
            <a:ext cx="350838" cy="52387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9" name="Line 24">
            <a:extLst>
              <a:ext uri="{FF2B5EF4-FFF2-40B4-BE49-F238E27FC236}">
                <a16:creationId xmlns:a16="http://schemas.microsoft.com/office/drawing/2014/main" id="{B22C56F6-8ABD-974F-B4E2-BA1819163108}"/>
              </a:ext>
            </a:extLst>
          </p:cNvPr>
          <p:cNvSpPr/>
          <p:nvPr/>
        </p:nvSpPr>
        <p:spPr>
          <a:xfrm flipV="1">
            <a:off x="6914728" y="2737892"/>
            <a:ext cx="309563" cy="1270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0" name="Text Box 25">
            <a:extLst>
              <a:ext uri="{FF2B5EF4-FFF2-40B4-BE49-F238E27FC236}">
                <a16:creationId xmlns:a16="http://schemas.microsoft.com/office/drawing/2014/main" id="{86C29AA7-7F51-4548-B60E-3853C9E40655}"/>
              </a:ext>
            </a:extLst>
          </p:cNvPr>
          <p:cNvSpPr txBox="1"/>
          <p:nvPr/>
        </p:nvSpPr>
        <p:spPr>
          <a:xfrm>
            <a:off x="607591" y="3453854"/>
            <a:ext cx="64674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、寻常（</a:t>
            </a: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）光和非寻常（</a:t>
            </a: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）光</a:t>
            </a:r>
          </a:p>
        </p:txBody>
      </p:sp>
      <p:sp>
        <p:nvSpPr>
          <p:cNvPr id="61" name="Text Box 26">
            <a:extLst>
              <a:ext uri="{FF2B5EF4-FFF2-40B4-BE49-F238E27FC236}">
                <a16:creationId xmlns:a16="http://schemas.microsoft.com/office/drawing/2014/main" id="{9049E76A-5B27-D444-B8A0-7C0ED76EE7FC}"/>
              </a:ext>
            </a:extLst>
          </p:cNvPr>
          <p:cNvSpPr txBox="1"/>
          <p:nvPr/>
        </p:nvSpPr>
        <p:spPr>
          <a:xfrm>
            <a:off x="812378" y="4071392"/>
            <a:ext cx="46577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 ： 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遵从折射定律</a:t>
            </a:r>
            <a:endParaRPr lang="zh-CN" altLang="en-US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62" name="Object 27">
            <a:extLst>
              <a:ext uri="{FF2B5EF4-FFF2-40B4-BE49-F238E27FC236}">
                <a16:creationId xmlns:a16="http://schemas.microsoft.com/office/drawing/2014/main" id="{6BC054E0-5827-2A4B-B6C7-8761D9D37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275888"/>
              </p:ext>
            </p:extLst>
          </p:nvPr>
        </p:nvGraphicFramePr>
        <p:xfrm>
          <a:off x="5092848" y="4096792"/>
          <a:ext cx="2503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57" r:id="rId3" imgW="1079500" imgH="228600" progId="Equation.3">
                  <p:embed/>
                </p:oleObj>
              </mc:Choice>
              <mc:Fallback>
                <p:oleObj r:id="rId3" imgW="1079500" imgH="228600" progId="Equation.3">
                  <p:embed/>
                  <p:pic>
                    <p:nvPicPr>
                      <p:cNvPr id="27675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2848" y="4096792"/>
                        <a:ext cx="2503488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28">
            <a:extLst>
              <a:ext uri="{FF2B5EF4-FFF2-40B4-BE49-F238E27FC236}">
                <a16:creationId xmlns:a16="http://schemas.microsoft.com/office/drawing/2014/main" id="{6DBC1A01-CD47-7D4D-B586-A7AF60C2797B}"/>
              </a:ext>
            </a:extLst>
          </p:cNvPr>
          <p:cNvSpPr txBox="1"/>
          <p:nvPr/>
        </p:nvSpPr>
        <p:spPr>
          <a:xfrm>
            <a:off x="812378" y="4761954"/>
            <a:ext cx="56372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 ： 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一般不遵从折射定律</a:t>
            </a:r>
            <a:endParaRPr lang="zh-CN" altLang="en-US" sz="32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64" name="Object 29">
            <a:extLst>
              <a:ext uri="{FF2B5EF4-FFF2-40B4-BE49-F238E27FC236}">
                <a16:creationId xmlns:a16="http://schemas.microsoft.com/office/drawing/2014/main" id="{6D8450C8-4486-B947-AC60-203713E23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942535"/>
              </p:ext>
            </p:extLst>
          </p:nvPr>
        </p:nvGraphicFramePr>
        <p:xfrm>
          <a:off x="6164337" y="4514304"/>
          <a:ext cx="22240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58" r:id="rId5" imgW="926465" imgH="444500" progId="Equation.3">
                  <p:embed/>
                </p:oleObj>
              </mc:Choice>
              <mc:Fallback>
                <p:oleObj r:id="rId5" imgW="926465" imgH="444500" progId="Equation.3">
                  <p:embed/>
                  <p:pic>
                    <p:nvPicPr>
                      <p:cNvPr id="27677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4337" y="4514304"/>
                        <a:ext cx="2224087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30">
            <a:extLst>
              <a:ext uri="{FF2B5EF4-FFF2-40B4-BE49-F238E27FC236}">
                <a16:creationId xmlns:a16="http://schemas.microsoft.com/office/drawing/2014/main" id="{935BF458-11B3-E245-933E-1DD23E309936}"/>
              </a:ext>
            </a:extLst>
          </p:cNvPr>
          <p:cNvSpPr txBox="1"/>
          <p:nvPr/>
        </p:nvSpPr>
        <p:spPr>
          <a:xfrm>
            <a:off x="1983953" y="5496967"/>
            <a:ext cx="6477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光折射线也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不一定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在入射面内。</a:t>
            </a:r>
            <a:endParaRPr lang="zh-CN" altLang="en-US" sz="2400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6" name="Text Box 31">
            <a:extLst>
              <a:ext uri="{FF2B5EF4-FFF2-40B4-BE49-F238E27FC236}">
                <a16:creationId xmlns:a16="http://schemas.microsoft.com/office/drawing/2014/main" id="{D7F9A799-F707-F546-B494-6ABA866A9A94}"/>
              </a:ext>
            </a:extLst>
          </p:cNvPr>
          <p:cNvSpPr txBox="1"/>
          <p:nvPr/>
        </p:nvSpPr>
        <p:spPr>
          <a:xfrm>
            <a:off x="1072728" y="2290217"/>
            <a:ext cx="4489450" cy="433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射到各向异性介质时，</a:t>
            </a:r>
          </a:p>
        </p:txBody>
      </p:sp>
      <p:sp>
        <p:nvSpPr>
          <p:cNvPr id="67" name="Rectangle 33">
            <a:extLst>
              <a:ext uri="{FF2B5EF4-FFF2-40B4-BE49-F238E27FC236}">
                <a16:creationId xmlns:a16="http://schemas.microsoft.com/office/drawing/2014/main" id="{18D352DA-BB9F-1844-A1BF-E97CF14AC7E1}"/>
              </a:ext>
            </a:extLst>
          </p:cNvPr>
          <p:cNvSpPr/>
          <p:nvPr/>
        </p:nvSpPr>
        <p:spPr>
          <a:xfrm>
            <a:off x="2915816" y="1556792"/>
            <a:ext cx="22828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一束光入</a:t>
            </a:r>
          </a:p>
        </p:txBody>
      </p:sp>
      <p:sp>
        <p:nvSpPr>
          <p:cNvPr id="68" name="Rectangle 34">
            <a:extLst>
              <a:ext uri="{FF2B5EF4-FFF2-40B4-BE49-F238E27FC236}">
                <a16:creationId xmlns:a16="http://schemas.microsoft.com/office/drawing/2014/main" id="{5B68E400-59D9-A44B-92F7-55996E71E038}"/>
              </a:ext>
            </a:extLst>
          </p:cNvPr>
          <p:cNvSpPr/>
          <p:nvPr/>
        </p:nvSpPr>
        <p:spPr>
          <a:xfrm>
            <a:off x="1044153" y="2877592"/>
            <a:ext cx="5203825" cy="433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折射光分成两束的现象。</a:t>
            </a:r>
          </a:p>
        </p:txBody>
      </p:sp>
    </p:spTree>
    <p:extLst>
      <p:ext uri="{BB962C8B-B14F-4D97-AF65-F5344CB8AC3E}">
        <p14:creationId xmlns:p14="http://schemas.microsoft.com/office/powerpoint/2010/main" val="3184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/>
      <p:bldP spid="42" grpId="0"/>
      <p:bldP spid="51" grpId="0"/>
      <p:bldP spid="52" grpId="0"/>
      <p:bldP spid="53" grpId="0"/>
      <p:bldP spid="54" grpId="0"/>
      <p:bldP spid="55" grpId="0"/>
      <p:bldP spid="56" grpId="0"/>
      <p:bldP spid="60" grpId="0"/>
      <p:bldP spid="61" grpId="0"/>
      <p:bldP spid="63" grpId="0"/>
      <p:bldP spid="65" grpId="0"/>
      <p:bldP spid="66" grpId="0"/>
      <p:bldP spid="67" grpId="0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1">
            <a:extLst>
              <a:ext uri="{FF2B5EF4-FFF2-40B4-BE49-F238E27FC236}">
                <a16:creationId xmlns:a16="http://schemas.microsoft.com/office/drawing/2014/main" id="{29438960-E3C1-8F4A-89FC-8F79180A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88640"/>
            <a:ext cx="45123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二、方解石的双折射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3" name="Rectangle 31">
            <a:extLst>
              <a:ext uri="{FF2B5EF4-FFF2-40B4-BE49-F238E27FC236}">
                <a16:creationId xmlns:a16="http://schemas.microsoft.com/office/drawing/2014/main" id="{F5FC1A48-20BD-FC48-BCCE-E26FCF9B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900009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若用细光束垂直晶面入射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4" name="Rectangle 31">
            <a:extLst>
              <a:ext uri="{FF2B5EF4-FFF2-40B4-BE49-F238E27FC236}">
                <a16:creationId xmlns:a16="http://schemas.microsoft.com/office/drawing/2014/main" id="{BF7271F2-EB50-7541-AFC1-40BB628F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548081"/>
            <a:ext cx="39362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光：不偏折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id="{1F2F04B7-BFEA-5A4F-A10F-0C7F5F1CF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196153"/>
            <a:ext cx="75608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光：偏折。若转动晶体</a:t>
            </a: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光亦转动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6" name="Oval 27" descr="胡桃">
            <a:extLst>
              <a:ext uri="{FF2B5EF4-FFF2-40B4-BE49-F238E27FC236}">
                <a16:creationId xmlns:a16="http://schemas.microsoft.com/office/drawing/2014/main" id="{01953136-FEF2-0C46-A226-285E47DE5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761" y="3505895"/>
            <a:ext cx="2538412" cy="2497137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28">
            <a:extLst>
              <a:ext uri="{FF2B5EF4-FFF2-40B4-BE49-F238E27FC236}">
                <a16:creationId xmlns:a16="http://schemas.microsoft.com/office/drawing/2014/main" id="{7960C6E1-431E-3449-9FB6-ED4F89390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4647307"/>
            <a:ext cx="114300" cy="11430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8" name="Group 29">
            <a:extLst>
              <a:ext uri="{FF2B5EF4-FFF2-40B4-BE49-F238E27FC236}">
                <a16:creationId xmlns:a16="http://schemas.microsoft.com/office/drawing/2014/main" id="{3F7A9084-E868-8246-90F7-EDE035FDCD65}"/>
              </a:ext>
            </a:extLst>
          </p:cNvPr>
          <p:cNvGrpSpPr>
            <a:grpSpLocks/>
          </p:cNvGrpSpPr>
          <p:nvPr/>
        </p:nvGrpSpPr>
        <p:grpSpPr bwMode="auto">
          <a:xfrm>
            <a:off x="5446898" y="3786882"/>
            <a:ext cx="2774950" cy="1822450"/>
            <a:chOff x="668" y="1156"/>
            <a:chExt cx="1748" cy="1148"/>
          </a:xfrm>
        </p:grpSpPr>
        <p:sp>
          <p:nvSpPr>
            <p:cNvPr id="69" name="AutoShape 30">
              <a:extLst>
                <a:ext uri="{FF2B5EF4-FFF2-40B4-BE49-F238E27FC236}">
                  <a16:creationId xmlns:a16="http://schemas.microsoft.com/office/drawing/2014/main" id="{640EC0C1-4810-EF46-B818-B8D3A6CE6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" y="1216"/>
              <a:ext cx="1643" cy="1088"/>
            </a:xfrm>
            <a:prstGeom prst="parallelogram">
              <a:avLst>
                <a:gd name="adj" fmla="val 37753"/>
              </a:avLst>
            </a:prstGeom>
            <a:solidFill>
              <a:srgbClr val="BAD1DC">
                <a:alpha val="28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FBDE0179-2F60-E54A-99BE-5215B3EB9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160"/>
              <a:ext cx="1340" cy="56"/>
            </a:xfrm>
            <a:custGeom>
              <a:avLst/>
              <a:gdLst>
                <a:gd name="T0" fmla="*/ 0 w 1340"/>
                <a:gd name="T1" fmla="*/ 52 h 56"/>
                <a:gd name="T2" fmla="*/ 172 w 1340"/>
                <a:gd name="T3" fmla="*/ 0 h 56"/>
                <a:gd name="T4" fmla="*/ 1340 w 1340"/>
                <a:gd name="T5" fmla="*/ 0 h 56"/>
                <a:gd name="T6" fmla="*/ 1240 w 1340"/>
                <a:gd name="T7" fmla="*/ 56 h 56"/>
                <a:gd name="T8" fmla="*/ 0 w 1340"/>
                <a:gd name="T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56">
                  <a:moveTo>
                    <a:pt x="0" y="52"/>
                  </a:moveTo>
                  <a:lnTo>
                    <a:pt x="172" y="0"/>
                  </a:lnTo>
                  <a:lnTo>
                    <a:pt x="1340" y="0"/>
                  </a:lnTo>
                  <a:lnTo>
                    <a:pt x="1240" y="56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AD1DC">
                <a:alpha val="64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DFE50652-6D70-A245-A9E2-4C4313C0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1156"/>
              <a:ext cx="512" cy="1144"/>
            </a:xfrm>
            <a:custGeom>
              <a:avLst/>
              <a:gdLst>
                <a:gd name="T0" fmla="*/ 408 w 512"/>
                <a:gd name="T1" fmla="*/ 56 h 1144"/>
                <a:gd name="T2" fmla="*/ 512 w 512"/>
                <a:gd name="T3" fmla="*/ 0 h 1144"/>
                <a:gd name="T4" fmla="*/ 108 w 512"/>
                <a:gd name="T5" fmla="*/ 1072 h 1144"/>
                <a:gd name="T6" fmla="*/ 0 w 512"/>
                <a:gd name="T7" fmla="*/ 1144 h 1144"/>
                <a:gd name="T8" fmla="*/ 408 w 512"/>
                <a:gd name="T9" fmla="*/ 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144">
                  <a:moveTo>
                    <a:pt x="408" y="56"/>
                  </a:moveTo>
                  <a:lnTo>
                    <a:pt x="512" y="0"/>
                  </a:lnTo>
                  <a:lnTo>
                    <a:pt x="108" y="1072"/>
                  </a:lnTo>
                  <a:lnTo>
                    <a:pt x="0" y="1144"/>
                  </a:lnTo>
                  <a:lnTo>
                    <a:pt x="408" y="56"/>
                  </a:lnTo>
                  <a:close/>
                </a:path>
              </a:pathLst>
            </a:custGeom>
            <a:solidFill>
              <a:srgbClr val="BAD1DC">
                <a:alpha val="5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953B4CB1-8346-9544-862E-06C2E550A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1212"/>
              <a:ext cx="560" cy="1088"/>
            </a:xfrm>
            <a:custGeom>
              <a:avLst/>
              <a:gdLst>
                <a:gd name="T0" fmla="*/ 404 w 560"/>
                <a:gd name="T1" fmla="*/ 4 h 1088"/>
                <a:gd name="T2" fmla="*/ 560 w 560"/>
                <a:gd name="T3" fmla="*/ 0 h 1088"/>
                <a:gd name="T4" fmla="*/ 172 w 560"/>
                <a:gd name="T5" fmla="*/ 1024 h 1088"/>
                <a:gd name="T6" fmla="*/ 0 w 560"/>
                <a:gd name="T7" fmla="*/ 1088 h 1088"/>
                <a:gd name="T8" fmla="*/ 404 w 560"/>
                <a:gd name="T9" fmla="*/ 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1088">
                  <a:moveTo>
                    <a:pt x="404" y="4"/>
                  </a:moveTo>
                  <a:lnTo>
                    <a:pt x="560" y="0"/>
                  </a:lnTo>
                  <a:lnTo>
                    <a:pt x="172" y="1024"/>
                  </a:lnTo>
                  <a:lnTo>
                    <a:pt x="0" y="1088"/>
                  </a:lnTo>
                  <a:lnTo>
                    <a:pt x="404" y="4"/>
                  </a:lnTo>
                  <a:close/>
                </a:path>
              </a:pathLst>
            </a:custGeom>
            <a:solidFill>
              <a:srgbClr val="CCFFFF">
                <a:alpha val="46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A1A2E8F7-D3FA-2D4B-9185-19EB486F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2236"/>
              <a:ext cx="1336" cy="64"/>
            </a:xfrm>
            <a:custGeom>
              <a:avLst/>
              <a:gdLst>
                <a:gd name="T0" fmla="*/ 0 w 1336"/>
                <a:gd name="T1" fmla="*/ 64 h 64"/>
                <a:gd name="T2" fmla="*/ 164 w 1336"/>
                <a:gd name="T3" fmla="*/ 0 h 64"/>
                <a:gd name="T4" fmla="*/ 1336 w 1336"/>
                <a:gd name="T5" fmla="*/ 0 h 64"/>
                <a:gd name="T6" fmla="*/ 1232 w 1336"/>
                <a:gd name="T7" fmla="*/ 64 h 64"/>
                <a:gd name="T8" fmla="*/ 0 w 1336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64">
                  <a:moveTo>
                    <a:pt x="0" y="64"/>
                  </a:moveTo>
                  <a:lnTo>
                    <a:pt x="164" y="0"/>
                  </a:lnTo>
                  <a:lnTo>
                    <a:pt x="1336" y="0"/>
                  </a:lnTo>
                  <a:lnTo>
                    <a:pt x="1232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CCFFFF">
                <a:alpha val="36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Oval 35">
              <a:extLst>
                <a:ext uri="{FF2B5EF4-FFF2-40B4-BE49-F238E27FC236}">
                  <a16:creationId xmlns:a16="http://schemas.microsoft.com/office/drawing/2014/main" id="{C834D4E5-544C-2D42-B84D-F2338FA36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" y="1555"/>
              <a:ext cx="72" cy="7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8F8F8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5" name="Group 146">
            <a:extLst>
              <a:ext uri="{FF2B5EF4-FFF2-40B4-BE49-F238E27FC236}">
                <a16:creationId xmlns:a16="http://schemas.microsoft.com/office/drawing/2014/main" id="{0E9DA85D-F8AB-6145-B50C-CF7AAF3B0F07}"/>
              </a:ext>
            </a:extLst>
          </p:cNvPr>
          <p:cNvGrpSpPr>
            <a:grpSpLocks/>
          </p:cNvGrpSpPr>
          <p:nvPr/>
        </p:nvGrpSpPr>
        <p:grpSpPr bwMode="auto">
          <a:xfrm>
            <a:off x="702682" y="3298826"/>
            <a:ext cx="3609975" cy="3062287"/>
            <a:chOff x="428" y="2001"/>
            <a:chExt cx="2274" cy="1929"/>
          </a:xfrm>
        </p:grpSpPr>
        <p:sp>
          <p:nvSpPr>
            <p:cNvPr id="76" name="Oval 79">
              <a:extLst>
                <a:ext uri="{FF2B5EF4-FFF2-40B4-BE49-F238E27FC236}">
                  <a16:creationId xmlns:a16="http://schemas.microsoft.com/office/drawing/2014/main" id="{600FF877-14F0-FE4A-A3DF-1B763DED4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64"/>
              <a:ext cx="2066" cy="83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Oval 77" descr="胡桃">
              <a:extLst>
                <a:ext uri="{FF2B5EF4-FFF2-40B4-BE49-F238E27FC236}">
                  <a16:creationId xmlns:a16="http://schemas.microsoft.com/office/drawing/2014/main" id="{50B57926-6ACB-EA4E-AF14-88958AE4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" y="2823"/>
              <a:ext cx="2066" cy="835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AutoShape 37">
              <a:extLst>
                <a:ext uri="{FF2B5EF4-FFF2-40B4-BE49-F238E27FC236}">
                  <a16:creationId xmlns:a16="http://schemas.microsoft.com/office/drawing/2014/main" id="{5203DD86-DC29-434F-B5CC-D2DD19FC36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3312">
              <a:off x="577" y="2359"/>
              <a:ext cx="1585" cy="835"/>
            </a:xfrm>
            <a:prstGeom prst="parallelogram">
              <a:avLst>
                <a:gd name="adj" fmla="val 47455"/>
              </a:avLst>
            </a:prstGeom>
            <a:gradFill rotWithShape="0">
              <a:gsLst>
                <a:gs pos="0">
                  <a:srgbClr val="A7C8E3"/>
                </a:gs>
                <a:gs pos="100000">
                  <a:srgbClr val="D9E7F3"/>
                </a:gs>
              </a:gsLst>
              <a:path path="rect">
                <a:fillToRect l="100000" b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>
                <a:rot lat="0" lon="600000" rev="0"/>
              </a:camera>
              <a:lightRig rig="legacyFlat2" dir="t"/>
            </a:scene3d>
            <a:sp3d extrusionH="1243000" prstMaterial="legacyMatte">
              <a:bevelT w="13500" h="13500" prst="angle"/>
              <a:bevelB w="13500" h="13500" prst="angle"/>
              <a:extrusionClr>
                <a:srgbClr val="D9E7F3"/>
              </a:extrusionClr>
              <a:contourClr>
                <a:srgbClr val="A7C8E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79" name="WordArt 38">
              <a:extLst>
                <a:ext uri="{FF2B5EF4-FFF2-40B4-BE49-F238E27FC236}">
                  <a16:creationId xmlns:a16="http://schemas.microsoft.com/office/drawing/2014/main" id="{5EBA8EA5-62D8-E642-B99C-9FE4FD8A7F1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10" y="2001"/>
              <a:ext cx="422" cy="14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方解石</a:t>
              </a:r>
            </a:p>
          </p:txBody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C6C57A2D-9CD9-A641-B09F-FB2F43AC4BAE}"/>
                </a:ext>
              </a:extLst>
            </p:cNvPr>
            <p:cNvSpPr>
              <a:spLocks/>
            </p:cNvSpPr>
            <p:nvPr/>
          </p:nvSpPr>
          <p:spPr bwMode="auto">
            <a:xfrm rot="-10584">
              <a:off x="980" y="2040"/>
              <a:ext cx="1531" cy="305"/>
            </a:xfrm>
            <a:custGeom>
              <a:avLst/>
              <a:gdLst>
                <a:gd name="T0" fmla="*/ 0 w 2448"/>
                <a:gd name="T1" fmla="*/ 390 h 396"/>
                <a:gd name="T2" fmla="*/ 594 w 2448"/>
                <a:gd name="T3" fmla="*/ 0 h 396"/>
                <a:gd name="T4" fmla="*/ 2448 w 2448"/>
                <a:gd name="T5" fmla="*/ 0 h 396"/>
                <a:gd name="T6" fmla="*/ 1842 w 2448"/>
                <a:gd name="T7" fmla="*/ 396 h 396"/>
                <a:gd name="T8" fmla="*/ 0 w 2448"/>
                <a:gd name="T9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8" h="396">
                  <a:moveTo>
                    <a:pt x="0" y="390"/>
                  </a:moveTo>
                  <a:lnTo>
                    <a:pt x="594" y="0"/>
                  </a:lnTo>
                  <a:lnTo>
                    <a:pt x="2448" y="0"/>
                  </a:lnTo>
                  <a:lnTo>
                    <a:pt x="1842" y="396"/>
                  </a:lnTo>
                  <a:lnTo>
                    <a:pt x="0" y="390"/>
                  </a:lnTo>
                  <a:close/>
                </a:path>
              </a:pathLst>
            </a:custGeom>
            <a:gradFill rotWithShape="0">
              <a:gsLst>
                <a:gs pos="0">
                  <a:srgbClr val="D2D9E6"/>
                </a:gs>
                <a:gs pos="100000">
                  <a:srgbClr val="D5EA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9C240C8C-77F6-6440-9D95-DBB04AF73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" y="2039"/>
              <a:ext cx="374" cy="8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5372EB7A-96D2-B648-A90C-E1070C22B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" y="2916"/>
              <a:ext cx="1200" cy="272"/>
            </a:xfrm>
            <a:custGeom>
              <a:avLst/>
              <a:gdLst>
                <a:gd name="T0" fmla="*/ 0 w 2048"/>
                <a:gd name="T1" fmla="*/ 392 h 392"/>
                <a:gd name="T2" fmla="*/ 524 w 2048"/>
                <a:gd name="T3" fmla="*/ 0 h 392"/>
                <a:gd name="T4" fmla="*/ 2048 w 2048"/>
                <a:gd name="T5" fmla="*/ 0 h 392"/>
                <a:gd name="T6" fmla="*/ 1860 w 2048"/>
                <a:gd name="T7" fmla="*/ 392 h 392"/>
                <a:gd name="T8" fmla="*/ 0 w 2048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392">
                  <a:moveTo>
                    <a:pt x="0" y="392"/>
                  </a:moveTo>
                  <a:lnTo>
                    <a:pt x="524" y="0"/>
                  </a:lnTo>
                  <a:lnTo>
                    <a:pt x="2048" y="0"/>
                  </a:lnTo>
                  <a:lnTo>
                    <a:pt x="1860" y="392"/>
                  </a:lnTo>
                  <a:lnTo>
                    <a:pt x="0" y="392"/>
                  </a:lnTo>
                  <a:close/>
                </a:path>
              </a:pathLst>
            </a:custGeom>
            <a:gradFill rotWithShape="0">
              <a:gsLst>
                <a:gs pos="0">
                  <a:srgbClr val="C8E0F0"/>
                </a:gs>
                <a:gs pos="100000">
                  <a:srgbClr val="DBE8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704399C2-EBF6-274D-AF3E-B913B8932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" y="2912"/>
              <a:ext cx="307" cy="28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8449BA4E-1736-134A-AAD5-775CA1ED24D5}"/>
                </a:ext>
              </a:extLst>
            </p:cNvPr>
            <p:cNvSpPr>
              <a:spLocks/>
            </p:cNvSpPr>
            <p:nvPr/>
          </p:nvSpPr>
          <p:spPr bwMode="auto">
            <a:xfrm rot="-435458">
              <a:off x="1696" y="2088"/>
              <a:ext cx="884" cy="1046"/>
            </a:xfrm>
            <a:custGeom>
              <a:avLst/>
              <a:gdLst>
                <a:gd name="T0" fmla="*/ 546 w 1152"/>
                <a:gd name="T1" fmla="*/ 390 h 1554"/>
                <a:gd name="T2" fmla="*/ 1152 w 1152"/>
                <a:gd name="T3" fmla="*/ 0 h 1554"/>
                <a:gd name="T4" fmla="*/ 582 w 1152"/>
                <a:gd name="T5" fmla="*/ 1170 h 1554"/>
                <a:gd name="T6" fmla="*/ 0 w 1152"/>
                <a:gd name="T7" fmla="*/ 1554 h 1554"/>
                <a:gd name="T8" fmla="*/ 546 w 1152"/>
                <a:gd name="T9" fmla="*/ 39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1554">
                  <a:moveTo>
                    <a:pt x="546" y="390"/>
                  </a:moveTo>
                  <a:lnTo>
                    <a:pt x="1152" y="0"/>
                  </a:lnTo>
                  <a:lnTo>
                    <a:pt x="582" y="1170"/>
                  </a:lnTo>
                  <a:lnTo>
                    <a:pt x="0" y="1554"/>
                  </a:lnTo>
                  <a:lnTo>
                    <a:pt x="546" y="390"/>
                  </a:lnTo>
                  <a:close/>
                </a:path>
              </a:pathLst>
            </a:custGeom>
            <a:gradFill rotWithShape="0">
              <a:gsLst>
                <a:gs pos="0">
                  <a:srgbClr val="8EACC2"/>
                </a:gs>
                <a:gs pos="100000">
                  <a:srgbClr val="D5E1E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44">
              <a:extLst>
                <a:ext uri="{FF2B5EF4-FFF2-40B4-BE49-F238E27FC236}">
                  <a16:creationId xmlns:a16="http://schemas.microsoft.com/office/drawing/2014/main" id="{1A7A0E21-E7E6-0D40-8343-14B79CFE0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0" y="2901"/>
              <a:ext cx="1216" cy="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Oval 45">
              <a:extLst>
                <a:ext uri="{FF2B5EF4-FFF2-40B4-BE49-F238E27FC236}">
                  <a16:creationId xmlns:a16="http://schemas.microsoft.com/office/drawing/2014/main" id="{CE2C1327-6810-514B-985D-A851C9ECAA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726">
              <a:off x="1278" y="2114"/>
              <a:ext cx="416" cy="185"/>
            </a:xfrm>
            <a:prstGeom prst="ellips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WordArt 48">
              <a:extLst>
                <a:ext uri="{FF2B5EF4-FFF2-40B4-BE49-F238E27FC236}">
                  <a16:creationId xmlns:a16="http://schemas.microsoft.com/office/drawing/2014/main" id="{FAC5372C-FEA6-DF45-908C-D152AC7C8B0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582" y="2391"/>
              <a:ext cx="178" cy="6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auto"/>
              <a:r>
                <a:rPr lang="zh-CN" altLang="en-US" sz="3600" kern="10">
                  <a:ln w="9525">
                    <a:solidFill>
                      <a:srgbClr val="00729A"/>
                    </a:solidFill>
                    <a:round/>
                    <a:headEnd/>
                    <a:tailEnd/>
                  </a:ln>
                  <a:solidFill>
                    <a:srgbClr val="00729A"/>
                  </a:solidFill>
                  <a:latin typeface="楷体_GB2312"/>
                </a:rPr>
                <a:t>转</a:t>
              </a:r>
            </a:p>
          </p:txBody>
        </p:sp>
        <p:sp>
          <p:nvSpPr>
            <p:cNvPr id="88" name="WordArt 49">
              <a:extLst>
                <a:ext uri="{FF2B5EF4-FFF2-40B4-BE49-F238E27FC236}">
                  <a16:creationId xmlns:a16="http://schemas.microsoft.com/office/drawing/2014/main" id="{CF459BD9-38D0-C845-A187-4CFE20BE91C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539" y="2585"/>
              <a:ext cx="198" cy="8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auto"/>
              <a:r>
                <a:rPr lang="zh-CN" altLang="en-US" sz="3600" kern="10">
                  <a:ln w="9525">
                    <a:solidFill>
                      <a:srgbClr val="00729A"/>
                    </a:solidFill>
                    <a:round/>
                    <a:headEnd/>
                    <a:tailEnd/>
                  </a:ln>
                  <a:solidFill>
                    <a:srgbClr val="00729A"/>
                  </a:solidFill>
                  <a:latin typeface="楷体_GB2312"/>
                </a:rPr>
                <a:t>动</a:t>
              </a:r>
            </a:p>
          </p:txBody>
        </p:sp>
        <p:sp>
          <p:nvSpPr>
            <p:cNvPr id="89" name="WordArt 50">
              <a:extLst>
                <a:ext uri="{FF2B5EF4-FFF2-40B4-BE49-F238E27FC236}">
                  <a16:creationId xmlns:a16="http://schemas.microsoft.com/office/drawing/2014/main" id="{17E0BAE4-57F5-A24D-BF70-6E68D1AA0AC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451" y="2690"/>
              <a:ext cx="186" cy="9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auto"/>
              <a:r>
                <a:rPr lang="zh-CN" altLang="en-US" sz="3600" kern="10">
                  <a:ln w="9525">
                    <a:solidFill>
                      <a:srgbClr val="00729A"/>
                    </a:solidFill>
                    <a:round/>
                    <a:headEnd/>
                    <a:tailEnd/>
                  </a:ln>
                  <a:solidFill>
                    <a:srgbClr val="00729A"/>
                  </a:solidFill>
                  <a:latin typeface="楷体_GB2312"/>
                </a:rPr>
                <a:t>方</a:t>
              </a:r>
            </a:p>
          </p:txBody>
        </p:sp>
        <p:sp>
          <p:nvSpPr>
            <p:cNvPr id="90" name="WordArt 51">
              <a:extLst>
                <a:ext uri="{FF2B5EF4-FFF2-40B4-BE49-F238E27FC236}">
                  <a16:creationId xmlns:a16="http://schemas.microsoft.com/office/drawing/2014/main" id="{09C07D14-E5E1-2A48-9FA9-98AE3CFC3D0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342" y="2761"/>
              <a:ext cx="179" cy="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auto"/>
              <a:r>
                <a:rPr lang="zh-CN" altLang="en-US" sz="3600" kern="10">
                  <a:ln w="9525">
                    <a:solidFill>
                      <a:srgbClr val="00729A"/>
                    </a:solidFill>
                    <a:round/>
                    <a:headEnd/>
                    <a:tailEnd/>
                  </a:ln>
                  <a:solidFill>
                    <a:srgbClr val="00729A"/>
                  </a:solidFill>
                  <a:latin typeface="楷体_GB2312"/>
                </a:rPr>
                <a:t>解</a:t>
              </a:r>
            </a:p>
          </p:txBody>
        </p:sp>
        <p:sp>
          <p:nvSpPr>
            <p:cNvPr id="91" name="WordArt 52">
              <a:extLst>
                <a:ext uri="{FF2B5EF4-FFF2-40B4-BE49-F238E27FC236}">
                  <a16:creationId xmlns:a16="http://schemas.microsoft.com/office/drawing/2014/main" id="{93FBB603-CFCD-C94E-8100-230199F0D73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230" y="2787"/>
              <a:ext cx="144" cy="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auto"/>
              <a:r>
                <a:rPr lang="zh-CN" altLang="en-US" sz="3600" kern="10">
                  <a:ln w="9525">
                    <a:solidFill>
                      <a:srgbClr val="00729A"/>
                    </a:solidFill>
                    <a:round/>
                    <a:headEnd/>
                    <a:tailEnd/>
                  </a:ln>
                  <a:solidFill>
                    <a:srgbClr val="00729A"/>
                  </a:solidFill>
                  <a:latin typeface="楷体_GB2312"/>
                </a:rPr>
                <a:t>石</a:t>
              </a:r>
            </a:p>
          </p:txBody>
        </p:sp>
        <p:sp>
          <p:nvSpPr>
            <p:cNvPr id="92" name="Arc 53">
              <a:extLst>
                <a:ext uri="{FF2B5EF4-FFF2-40B4-BE49-F238E27FC236}">
                  <a16:creationId xmlns:a16="http://schemas.microsoft.com/office/drawing/2014/main" id="{0CB1DD5C-3102-3E42-A438-7FFC59D22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2335"/>
              <a:ext cx="1052" cy="410"/>
            </a:xfrm>
            <a:custGeom>
              <a:avLst/>
              <a:gdLst>
                <a:gd name="G0" fmla="+- 0 0 0"/>
                <a:gd name="G1" fmla="+- 9461 0 0"/>
                <a:gd name="G2" fmla="+- 21600 0 0"/>
                <a:gd name="T0" fmla="*/ 19418 w 21600"/>
                <a:gd name="T1" fmla="*/ 0 h 29004"/>
                <a:gd name="T2" fmla="*/ 9200 w 21600"/>
                <a:gd name="T3" fmla="*/ 29004 h 29004"/>
                <a:gd name="T4" fmla="*/ 0 w 21600"/>
                <a:gd name="T5" fmla="*/ 9461 h 2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04" fill="none" extrusionOk="0">
                  <a:moveTo>
                    <a:pt x="19417" y="0"/>
                  </a:moveTo>
                  <a:cubicBezTo>
                    <a:pt x="20853" y="2947"/>
                    <a:pt x="21600" y="6182"/>
                    <a:pt x="21600" y="9461"/>
                  </a:cubicBezTo>
                  <a:cubicBezTo>
                    <a:pt x="21600" y="17826"/>
                    <a:pt x="16769" y="25440"/>
                    <a:pt x="9199" y="29003"/>
                  </a:cubicBezTo>
                </a:path>
                <a:path w="21600" h="29004" stroke="0" extrusionOk="0">
                  <a:moveTo>
                    <a:pt x="19417" y="0"/>
                  </a:moveTo>
                  <a:cubicBezTo>
                    <a:pt x="20853" y="2947"/>
                    <a:pt x="21600" y="6182"/>
                    <a:pt x="21600" y="9461"/>
                  </a:cubicBezTo>
                  <a:cubicBezTo>
                    <a:pt x="21600" y="17826"/>
                    <a:pt x="16769" y="25440"/>
                    <a:pt x="9199" y="29003"/>
                  </a:cubicBezTo>
                  <a:lnTo>
                    <a:pt x="0" y="9461"/>
                  </a:lnTo>
                  <a:close/>
                </a:path>
              </a:pathLst>
            </a:custGeom>
            <a:noFill/>
            <a:ln w="57150" cap="rnd">
              <a:solidFill>
                <a:srgbClr val="00729A"/>
              </a:solidFill>
              <a:prstDash val="sysDot"/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56">
              <a:extLst>
                <a:ext uri="{FF2B5EF4-FFF2-40B4-BE49-F238E27FC236}">
                  <a16:creationId xmlns:a16="http://schemas.microsoft.com/office/drawing/2014/main" id="{DE9CA08E-77BE-1E4B-9DE6-91B15BB55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7" y="2214"/>
              <a:ext cx="209" cy="80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59">
              <a:extLst>
                <a:ext uri="{FF2B5EF4-FFF2-40B4-BE49-F238E27FC236}">
                  <a16:creationId xmlns:a16="http://schemas.microsoft.com/office/drawing/2014/main" id="{C5EF4DE9-814D-0645-9125-D623D2ECA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" y="2217"/>
              <a:ext cx="1" cy="9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60">
              <a:extLst>
                <a:ext uri="{FF2B5EF4-FFF2-40B4-BE49-F238E27FC236}">
                  <a16:creationId xmlns:a16="http://schemas.microsoft.com/office/drawing/2014/main" id="{F29F766F-C392-D54C-AB3C-6C46E604FD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2" y="3696"/>
              <a:ext cx="0" cy="23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WordArt 62">
              <a:extLst>
                <a:ext uri="{FF2B5EF4-FFF2-40B4-BE49-F238E27FC236}">
                  <a16:creationId xmlns:a16="http://schemas.microsoft.com/office/drawing/2014/main" id="{E72D3B78-DA17-1547-AE73-D4815AFA227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57" y="2512"/>
              <a:ext cx="99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WordArt 63">
              <a:extLst>
                <a:ext uri="{FF2B5EF4-FFF2-40B4-BE49-F238E27FC236}">
                  <a16:creationId xmlns:a16="http://schemas.microsoft.com/office/drawing/2014/main" id="{4A1C302A-6FC7-7E43-9C02-8C00C4AA4A5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52" y="2555"/>
              <a:ext cx="101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zh-CN" sz="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8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WordArt 64">
              <a:extLst>
                <a:ext uri="{FF2B5EF4-FFF2-40B4-BE49-F238E27FC236}">
                  <a16:creationId xmlns:a16="http://schemas.microsoft.com/office/drawing/2014/main" id="{AC2E03CF-8763-AA41-8861-612E38AC412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89" y="2536"/>
              <a:ext cx="92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 panose="02010600030101010101" pitchFamily="2" charset="-122"/>
                </a:rPr>
                <a:t>光</a:t>
              </a:r>
            </a:p>
          </p:txBody>
        </p:sp>
        <p:sp>
          <p:nvSpPr>
            <p:cNvPr id="99" name="WordArt 65">
              <a:extLst>
                <a:ext uri="{FF2B5EF4-FFF2-40B4-BE49-F238E27FC236}">
                  <a16:creationId xmlns:a16="http://schemas.microsoft.com/office/drawing/2014/main" id="{CDCC2463-598D-5647-A077-9A5BD620E2A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89" y="2482"/>
              <a:ext cx="92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 panose="02010600030101010101" pitchFamily="2" charset="-122"/>
                </a:rPr>
                <a:t>光</a:t>
              </a:r>
            </a:p>
          </p:txBody>
        </p:sp>
        <p:sp>
          <p:nvSpPr>
            <p:cNvPr id="100" name="Line 66">
              <a:extLst>
                <a:ext uri="{FF2B5EF4-FFF2-40B4-BE49-F238E27FC236}">
                  <a16:creationId xmlns:a16="http://schemas.microsoft.com/office/drawing/2014/main" id="{FC146B3C-67BA-BB42-9F7A-605E62CE91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6" y="2485"/>
              <a:ext cx="0" cy="1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67">
              <a:extLst>
                <a:ext uri="{FF2B5EF4-FFF2-40B4-BE49-F238E27FC236}">
                  <a16:creationId xmlns:a16="http://schemas.microsoft.com/office/drawing/2014/main" id="{8750FFFC-A4D2-7E47-853A-2CC5849DB2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2479"/>
              <a:ext cx="38" cy="14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Oval 78">
              <a:extLst>
                <a:ext uri="{FF2B5EF4-FFF2-40B4-BE49-F238E27FC236}">
                  <a16:creationId xmlns:a16="http://schemas.microsoft.com/office/drawing/2014/main" id="{13803550-E632-5A4F-8BC6-CBFA08576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3254"/>
              <a:ext cx="79" cy="55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80">
              <a:extLst>
                <a:ext uri="{FF2B5EF4-FFF2-40B4-BE49-F238E27FC236}">
                  <a16:creationId xmlns:a16="http://schemas.microsoft.com/office/drawing/2014/main" id="{CC8EC117-6889-9F4A-8071-E6901DE9F2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2" y="3202"/>
              <a:ext cx="1" cy="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Oval 81">
              <a:extLst>
                <a:ext uri="{FF2B5EF4-FFF2-40B4-BE49-F238E27FC236}">
                  <a16:creationId xmlns:a16="http://schemas.microsoft.com/office/drawing/2014/main" id="{A858FE5D-AFA3-EE49-AF79-EE8D73B95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" y="2187"/>
              <a:ext cx="41" cy="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Oval 82">
              <a:extLst>
                <a:ext uri="{FF2B5EF4-FFF2-40B4-BE49-F238E27FC236}">
                  <a16:creationId xmlns:a16="http://schemas.microsoft.com/office/drawing/2014/main" id="{98B800CC-F307-BB4C-816A-E33BCB215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82"/>
              <a:ext cx="43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Oval 83">
              <a:extLst>
                <a:ext uri="{FF2B5EF4-FFF2-40B4-BE49-F238E27FC236}">
                  <a16:creationId xmlns:a16="http://schemas.microsoft.com/office/drawing/2014/main" id="{F05AC169-0A8C-C044-9A1F-EB05E995F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" y="3020"/>
              <a:ext cx="59" cy="4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Line 86">
              <a:extLst>
                <a:ext uri="{FF2B5EF4-FFF2-40B4-BE49-F238E27FC236}">
                  <a16:creationId xmlns:a16="http://schemas.microsoft.com/office/drawing/2014/main" id="{75F910ED-8557-FA44-9413-DA84F1E013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2" y="2111"/>
              <a:ext cx="46" cy="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8" name="Oval 93">
            <a:extLst>
              <a:ext uri="{FF2B5EF4-FFF2-40B4-BE49-F238E27FC236}">
                <a16:creationId xmlns:a16="http://schemas.microsoft.com/office/drawing/2014/main" id="{E064C37D-7B2C-9546-9523-DE6EB7E0E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673" y="4456807"/>
            <a:ext cx="533400" cy="515938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9" name="Group 104">
            <a:extLst>
              <a:ext uri="{FF2B5EF4-FFF2-40B4-BE49-F238E27FC236}">
                <a16:creationId xmlns:a16="http://schemas.microsoft.com/office/drawing/2014/main" id="{B637F48F-3746-9A40-86B9-96EF88D876D4}"/>
              </a:ext>
            </a:extLst>
          </p:cNvPr>
          <p:cNvGrpSpPr>
            <a:grpSpLocks/>
          </p:cNvGrpSpPr>
          <p:nvPr/>
        </p:nvGrpSpPr>
        <p:grpSpPr bwMode="auto">
          <a:xfrm>
            <a:off x="6991536" y="4666357"/>
            <a:ext cx="422275" cy="255588"/>
            <a:chOff x="4591" y="1252"/>
            <a:chExt cx="266" cy="161"/>
          </a:xfrm>
        </p:grpSpPr>
        <p:sp>
          <p:nvSpPr>
            <p:cNvPr id="110" name="WordArt 88">
              <a:extLst>
                <a:ext uri="{FF2B5EF4-FFF2-40B4-BE49-F238E27FC236}">
                  <a16:creationId xmlns:a16="http://schemas.microsoft.com/office/drawing/2014/main" id="{0EB49638-1F03-7D4B-B425-03207A186E2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93" y="1270"/>
              <a:ext cx="101" cy="1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zh-CN" sz="800" i="1" kern="10"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800" i="1" kern="10">
                <a:ln w="381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WordArt 94">
              <a:extLst>
                <a:ext uri="{FF2B5EF4-FFF2-40B4-BE49-F238E27FC236}">
                  <a16:creationId xmlns:a16="http://schemas.microsoft.com/office/drawing/2014/main" id="{E1DBBC08-AD1B-F34C-A25E-8EFDA23CDF8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91" y="1272"/>
              <a:ext cx="101" cy="1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zh-CN" sz="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8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03">
              <a:extLst>
                <a:ext uri="{FF2B5EF4-FFF2-40B4-BE49-F238E27FC236}">
                  <a16:creationId xmlns:a16="http://schemas.microsoft.com/office/drawing/2014/main" id="{BDAEAB7F-E9FE-3C4B-8A7B-C4A14E1CB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1252"/>
              <a:ext cx="109" cy="161"/>
              <a:chOff x="4766" y="1252"/>
              <a:chExt cx="109" cy="161"/>
            </a:xfrm>
          </p:grpSpPr>
          <p:sp>
            <p:nvSpPr>
              <p:cNvPr id="113" name="WordArt 97">
                <a:extLst>
                  <a:ext uri="{FF2B5EF4-FFF2-40B4-BE49-F238E27FC236}">
                    <a16:creationId xmlns:a16="http://schemas.microsoft.com/office/drawing/2014/main" id="{8656202E-9547-8849-B361-5B3A34104B6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252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3600" kern="10"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宋体" panose="02010600030101010101" pitchFamily="2" charset="-122"/>
                  </a:rPr>
                  <a:t>光</a:t>
                </a:r>
              </a:p>
            </p:txBody>
          </p:sp>
          <p:sp>
            <p:nvSpPr>
              <p:cNvPr id="114" name="WordArt 98">
                <a:extLst>
                  <a:ext uri="{FF2B5EF4-FFF2-40B4-BE49-F238E27FC236}">
                    <a16:creationId xmlns:a16="http://schemas.microsoft.com/office/drawing/2014/main" id="{DFC7A019-8FAB-9141-B822-B1D9F81F300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254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</a:rPr>
                  <a:t>光</a:t>
                </a:r>
              </a:p>
            </p:txBody>
          </p:sp>
        </p:grpSp>
      </p:grpSp>
      <p:grpSp>
        <p:nvGrpSpPr>
          <p:cNvPr id="115" name="Group 102">
            <a:extLst>
              <a:ext uri="{FF2B5EF4-FFF2-40B4-BE49-F238E27FC236}">
                <a16:creationId xmlns:a16="http://schemas.microsoft.com/office/drawing/2014/main" id="{A74784E7-5260-E347-AF64-051E0F2D571D}"/>
              </a:ext>
            </a:extLst>
          </p:cNvPr>
          <p:cNvGrpSpPr>
            <a:grpSpLocks/>
          </p:cNvGrpSpPr>
          <p:nvPr/>
        </p:nvGrpSpPr>
        <p:grpSpPr bwMode="auto">
          <a:xfrm>
            <a:off x="6505761" y="4082157"/>
            <a:ext cx="422275" cy="254000"/>
            <a:chOff x="4590" y="885"/>
            <a:chExt cx="266" cy="160"/>
          </a:xfrm>
        </p:grpSpPr>
        <p:grpSp>
          <p:nvGrpSpPr>
            <p:cNvPr id="116" name="Group 91">
              <a:extLst>
                <a:ext uri="{FF2B5EF4-FFF2-40B4-BE49-F238E27FC236}">
                  <a16:creationId xmlns:a16="http://schemas.microsoft.com/office/drawing/2014/main" id="{4C8A0DE9-0C35-DC4A-AB6D-FC819270E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1" y="885"/>
              <a:ext cx="265" cy="159"/>
              <a:chOff x="4591" y="885"/>
              <a:chExt cx="265" cy="159"/>
            </a:xfrm>
          </p:grpSpPr>
          <p:sp>
            <p:nvSpPr>
              <p:cNvPr id="120" name="WordArt 89">
                <a:extLst>
                  <a:ext uri="{FF2B5EF4-FFF2-40B4-BE49-F238E27FC236}">
                    <a16:creationId xmlns:a16="http://schemas.microsoft.com/office/drawing/2014/main" id="{6E749787-B67E-9A45-B413-EF3DFFE0F8A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91" y="900"/>
                <a:ext cx="99" cy="1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altLang="zh-CN" sz="3600" i="1" kern="10"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3600" i="1" kern="10"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WordArt 90">
                <a:extLst>
                  <a:ext uri="{FF2B5EF4-FFF2-40B4-BE49-F238E27FC236}">
                    <a16:creationId xmlns:a16="http://schemas.microsoft.com/office/drawing/2014/main" id="{CFC760FB-F0E4-AC48-A753-023BBC7E554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47" y="885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3600" kern="10"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宋体" panose="02010600030101010101" pitchFamily="2" charset="-122"/>
                  </a:rPr>
                  <a:t>光</a:t>
                </a:r>
              </a:p>
            </p:txBody>
          </p:sp>
        </p:grpSp>
        <p:grpSp>
          <p:nvGrpSpPr>
            <p:cNvPr id="117" name="Group 99">
              <a:extLst>
                <a:ext uri="{FF2B5EF4-FFF2-40B4-BE49-F238E27FC236}">
                  <a16:creationId xmlns:a16="http://schemas.microsoft.com/office/drawing/2014/main" id="{111688E8-9435-6846-AF25-21107954F4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0" y="886"/>
              <a:ext cx="265" cy="159"/>
              <a:chOff x="4591" y="885"/>
              <a:chExt cx="265" cy="159"/>
            </a:xfrm>
          </p:grpSpPr>
          <p:sp>
            <p:nvSpPr>
              <p:cNvPr id="118" name="WordArt 100">
                <a:extLst>
                  <a:ext uri="{FF2B5EF4-FFF2-40B4-BE49-F238E27FC236}">
                    <a16:creationId xmlns:a16="http://schemas.microsoft.com/office/drawing/2014/main" id="{B42A743E-8629-7049-BFF7-2EEEC8C8187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91" y="900"/>
                <a:ext cx="99" cy="1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WordArt 101">
                <a:extLst>
                  <a:ext uri="{FF2B5EF4-FFF2-40B4-BE49-F238E27FC236}">
                    <a16:creationId xmlns:a16="http://schemas.microsoft.com/office/drawing/2014/main" id="{016EE80B-DA4E-4944-BAF4-846AB1EDAB7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47" y="885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</a:rPr>
                  <a:t>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31">
            <a:extLst>
              <a:ext uri="{FF2B5EF4-FFF2-40B4-BE49-F238E27FC236}">
                <a16:creationId xmlns:a16="http://schemas.microsoft.com/office/drawing/2014/main" id="{1B61488A-0015-5849-9E0D-88F7C37C9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26" y="202907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若用偏振器检查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30" name="Oval 4" descr="胡桃">
            <a:extLst>
              <a:ext uri="{FF2B5EF4-FFF2-40B4-BE49-F238E27FC236}">
                <a16:creationId xmlns:a16="http://schemas.microsoft.com/office/drawing/2014/main" id="{12963037-28FC-8545-8E9D-2B3BC0D63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863" y="1439863"/>
            <a:ext cx="2538412" cy="24971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231" name="Oval 5">
            <a:extLst>
              <a:ext uri="{FF2B5EF4-FFF2-40B4-BE49-F238E27FC236}">
                <a16:creationId xmlns:a16="http://schemas.microsoft.com/office/drawing/2014/main" id="{661D6721-4F41-134E-9BEC-2D1C082D5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581275"/>
            <a:ext cx="114300" cy="11430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grpSp>
        <p:nvGrpSpPr>
          <p:cNvPr id="234" name="Group 6">
            <a:extLst>
              <a:ext uri="{FF2B5EF4-FFF2-40B4-BE49-F238E27FC236}">
                <a16:creationId xmlns:a16="http://schemas.microsoft.com/office/drawing/2014/main" id="{1375BF45-9591-8B41-B7FF-F6E8D7E2A699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720850"/>
            <a:ext cx="2774950" cy="1822450"/>
            <a:chOff x="668" y="1156"/>
            <a:chExt cx="1748" cy="1148"/>
          </a:xfrm>
        </p:grpSpPr>
        <p:sp>
          <p:nvSpPr>
            <p:cNvPr id="235" name="AutoShape 7">
              <a:extLst>
                <a:ext uri="{FF2B5EF4-FFF2-40B4-BE49-F238E27FC236}">
                  <a16:creationId xmlns:a16="http://schemas.microsoft.com/office/drawing/2014/main" id="{B9D703BF-6AA5-0147-8C93-7B09DA895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" y="1216"/>
              <a:ext cx="1643" cy="1088"/>
            </a:xfrm>
            <a:prstGeom prst="parallelogram">
              <a:avLst>
                <a:gd name="adj" fmla="val 37753"/>
              </a:avLst>
            </a:prstGeom>
            <a:solidFill>
              <a:srgbClr val="BAD1DC">
                <a:alpha val="28999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CACBDE71-E648-0D4F-A112-2A376012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160"/>
              <a:ext cx="1340" cy="56"/>
            </a:xfrm>
            <a:custGeom>
              <a:avLst/>
              <a:gdLst>
                <a:gd name="T0" fmla="*/ 0 w 1340"/>
                <a:gd name="T1" fmla="*/ 52 h 56"/>
                <a:gd name="T2" fmla="*/ 172 w 1340"/>
                <a:gd name="T3" fmla="*/ 0 h 56"/>
                <a:gd name="T4" fmla="*/ 1340 w 1340"/>
                <a:gd name="T5" fmla="*/ 0 h 56"/>
                <a:gd name="T6" fmla="*/ 1240 w 1340"/>
                <a:gd name="T7" fmla="*/ 56 h 56"/>
                <a:gd name="T8" fmla="*/ 0 w 1340"/>
                <a:gd name="T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56">
                  <a:moveTo>
                    <a:pt x="0" y="52"/>
                  </a:moveTo>
                  <a:lnTo>
                    <a:pt x="172" y="0"/>
                  </a:lnTo>
                  <a:lnTo>
                    <a:pt x="1340" y="0"/>
                  </a:lnTo>
                  <a:lnTo>
                    <a:pt x="1240" y="56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AD1DC">
                <a:alpha val="64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7" name="Freeform 9">
              <a:extLst>
                <a:ext uri="{FF2B5EF4-FFF2-40B4-BE49-F238E27FC236}">
                  <a16:creationId xmlns:a16="http://schemas.microsoft.com/office/drawing/2014/main" id="{811EC439-41B3-6446-A360-CCBE0FD9E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1156"/>
              <a:ext cx="512" cy="1144"/>
            </a:xfrm>
            <a:custGeom>
              <a:avLst/>
              <a:gdLst>
                <a:gd name="T0" fmla="*/ 408 w 512"/>
                <a:gd name="T1" fmla="*/ 56 h 1144"/>
                <a:gd name="T2" fmla="*/ 512 w 512"/>
                <a:gd name="T3" fmla="*/ 0 h 1144"/>
                <a:gd name="T4" fmla="*/ 108 w 512"/>
                <a:gd name="T5" fmla="*/ 1072 h 1144"/>
                <a:gd name="T6" fmla="*/ 0 w 512"/>
                <a:gd name="T7" fmla="*/ 1144 h 1144"/>
                <a:gd name="T8" fmla="*/ 408 w 512"/>
                <a:gd name="T9" fmla="*/ 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144">
                  <a:moveTo>
                    <a:pt x="408" y="56"/>
                  </a:moveTo>
                  <a:lnTo>
                    <a:pt x="512" y="0"/>
                  </a:lnTo>
                  <a:lnTo>
                    <a:pt x="108" y="1072"/>
                  </a:lnTo>
                  <a:lnTo>
                    <a:pt x="0" y="1144"/>
                  </a:lnTo>
                  <a:lnTo>
                    <a:pt x="408" y="56"/>
                  </a:lnTo>
                  <a:close/>
                </a:path>
              </a:pathLst>
            </a:custGeom>
            <a:solidFill>
              <a:srgbClr val="BAD1DC">
                <a:alpha val="55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8" name="Freeform 10">
              <a:extLst>
                <a:ext uri="{FF2B5EF4-FFF2-40B4-BE49-F238E27FC236}">
                  <a16:creationId xmlns:a16="http://schemas.microsoft.com/office/drawing/2014/main" id="{A5031709-D909-BC45-A257-E5A4059EC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1212"/>
              <a:ext cx="560" cy="1088"/>
            </a:xfrm>
            <a:custGeom>
              <a:avLst/>
              <a:gdLst>
                <a:gd name="T0" fmla="*/ 404 w 560"/>
                <a:gd name="T1" fmla="*/ 4 h 1088"/>
                <a:gd name="T2" fmla="*/ 560 w 560"/>
                <a:gd name="T3" fmla="*/ 0 h 1088"/>
                <a:gd name="T4" fmla="*/ 172 w 560"/>
                <a:gd name="T5" fmla="*/ 1024 h 1088"/>
                <a:gd name="T6" fmla="*/ 0 w 560"/>
                <a:gd name="T7" fmla="*/ 1088 h 1088"/>
                <a:gd name="T8" fmla="*/ 404 w 560"/>
                <a:gd name="T9" fmla="*/ 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1088">
                  <a:moveTo>
                    <a:pt x="404" y="4"/>
                  </a:moveTo>
                  <a:lnTo>
                    <a:pt x="560" y="0"/>
                  </a:lnTo>
                  <a:lnTo>
                    <a:pt x="172" y="1024"/>
                  </a:lnTo>
                  <a:lnTo>
                    <a:pt x="0" y="1088"/>
                  </a:lnTo>
                  <a:lnTo>
                    <a:pt x="404" y="4"/>
                  </a:lnTo>
                  <a:close/>
                </a:path>
              </a:pathLst>
            </a:custGeom>
            <a:solidFill>
              <a:srgbClr val="CCFFFF">
                <a:alpha val="46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FB32776E-F07E-144A-95F3-3EB6B6502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2236"/>
              <a:ext cx="1336" cy="64"/>
            </a:xfrm>
            <a:custGeom>
              <a:avLst/>
              <a:gdLst>
                <a:gd name="T0" fmla="*/ 0 w 1336"/>
                <a:gd name="T1" fmla="*/ 64 h 64"/>
                <a:gd name="T2" fmla="*/ 164 w 1336"/>
                <a:gd name="T3" fmla="*/ 0 h 64"/>
                <a:gd name="T4" fmla="*/ 1336 w 1336"/>
                <a:gd name="T5" fmla="*/ 0 h 64"/>
                <a:gd name="T6" fmla="*/ 1232 w 1336"/>
                <a:gd name="T7" fmla="*/ 64 h 64"/>
                <a:gd name="T8" fmla="*/ 0 w 1336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64">
                  <a:moveTo>
                    <a:pt x="0" y="64"/>
                  </a:moveTo>
                  <a:lnTo>
                    <a:pt x="164" y="0"/>
                  </a:lnTo>
                  <a:lnTo>
                    <a:pt x="1336" y="0"/>
                  </a:lnTo>
                  <a:lnTo>
                    <a:pt x="1232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CCFFFF">
                <a:alpha val="36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43" name="Oval 12">
              <a:extLst>
                <a:ext uri="{FF2B5EF4-FFF2-40B4-BE49-F238E27FC236}">
                  <a16:creationId xmlns:a16="http://schemas.microsoft.com/office/drawing/2014/main" id="{9991E203-635F-814B-B588-54DA8119B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" y="1555"/>
              <a:ext cx="72" cy="7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8F8F8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sp>
        <p:nvSpPr>
          <p:cNvPr id="244" name="Oval 13">
            <a:extLst>
              <a:ext uri="{FF2B5EF4-FFF2-40B4-BE49-F238E27FC236}">
                <a16:creationId xmlns:a16="http://schemas.microsoft.com/office/drawing/2014/main" id="{9D0307B6-6A43-CD41-B1FB-CDB3DD665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2390775"/>
            <a:ext cx="533400" cy="515938"/>
          </a:xfrm>
          <a:prstGeom prst="ellipse">
            <a:avLst/>
          </a:prstGeom>
          <a:noFill/>
          <a:ln w="3175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</a:endParaRPr>
          </a:p>
        </p:txBody>
      </p:sp>
      <p:grpSp>
        <p:nvGrpSpPr>
          <p:cNvPr id="245" name="Group 14">
            <a:extLst>
              <a:ext uri="{FF2B5EF4-FFF2-40B4-BE49-F238E27FC236}">
                <a16:creationId xmlns:a16="http://schemas.microsoft.com/office/drawing/2014/main" id="{00A4B737-ABE9-B84F-99EE-95A749D51486}"/>
              </a:ext>
            </a:extLst>
          </p:cNvPr>
          <p:cNvGrpSpPr>
            <a:grpSpLocks/>
          </p:cNvGrpSpPr>
          <p:nvPr/>
        </p:nvGrpSpPr>
        <p:grpSpPr bwMode="auto">
          <a:xfrm>
            <a:off x="7005638" y="2600325"/>
            <a:ext cx="422275" cy="255588"/>
            <a:chOff x="4591" y="1252"/>
            <a:chExt cx="266" cy="161"/>
          </a:xfrm>
        </p:grpSpPr>
        <p:sp>
          <p:nvSpPr>
            <p:cNvPr id="246" name="WordArt 15">
              <a:extLst>
                <a:ext uri="{FF2B5EF4-FFF2-40B4-BE49-F238E27FC236}">
                  <a16:creationId xmlns:a16="http://schemas.microsoft.com/office/drawing/2014/main" id="{06A20854-DF98-B449-94A7-B3C73B407EE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93" y="1270"/>
              <a:ext cx="101" cy="1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800" i="1" kern="1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i="1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WordArt 16">
              <a:extLst>
                <a:ext uri="{FF2B5EF4-FFF2-40B4-BE49-F238E27FC236}">
                  <a16:creationId xmlns:a16="http://schemas.microsoft.com/office/drawing/2014/main" id="{E996CB93-A3CB-5745-9625-E7AFE709776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91" y="1272"/>
              <a:ext cx="101" cy="1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8" name="Group 17">
              <a:extLst>
                <a:ext uri="{FF2B5EF4-FFF2-40B4-BE49-F238E27FC236}">
                  <a16:creationId xmlns:a16="http://schemas.microsoft.com/office/drawing/2014/main" id="{A64967D5-F899-7347-858F-B23041B0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1252"/>
              <a:ext cx="109" cy="161"/>
              <a:chOff x="4766" y="1252"/>
              <a:chExt cx="109" cy="161"/>
            </a:xfrm>
          </p:grpSpPr>
          <p:sp>
            <p:nvSpPr>
              <p:cNvPr id="249" name="WordArt 18">
                <a:extLst>
                  <a:ext uri="{FF2B5EF4-FFF2-40B4-BE49-F238E27FC236}">
                    <a16:creationId xmlns:a16="http://schemas.microsoft.com/office/drawing/2014/main" id="{0E36E767-39ED-5445-89A7-09C4310C475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252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  <p:sp>
            <p:nvSpPr>
              <p:cNvPr id="250" name="WordArt 19">
                <a:extLst>
                  <a:ext uri="{FF2B5EF4-FFF2-40B4-BE49-F238E27FC236}">
                    <a16:creationId xmlns:a16="http://schemas.microsoft.com/office/drawing/2014/main" id="{02335B10-6357-7D4A-9440-892CF722D2C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254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</p:grpSp>
      </p:grpSp>
      <p:grpSp>
        <p:nvGrpSpPr>
          <p:cNvPr id="251" name="Group 20">
            <a:extLst>
              <a:ext uri="{FF2B5EF4-FFF2-40B4-BE49-F238E27FC236}">
                <a16:creationId xmlns:a16="http://schemas.microsoft.com/office/drawing/2014/main" id="{2394C45F-6B4C-F54C-9AEB-2942CCC801D1}"/>
              </a:ext>
            </a:extLst>
          </p:cNvPr>
          <p:cNvGrpSpPr>
            <a:grpSpLocks/>
          </p:cNvGrpSpPr>
          <p:nvPr/>
        </p:nvGrpSpPr>
        <p:grpSpPr bwMode="auto">
          <a:xfrm>
            <a:off x="6519863" y="2016125"/>
            <a:ext cx="422275" cy="254000"/>
            <a:chOff x="4590" y="885"/>
            <a:chExt cx="266" cy="160"/>
          </a:xfrm>
        </p:grpSpPr>
        <p:grpSp>
          <p:nvGrpSpPr>
            <p:cNvPr id="252" name="Group 21">
              <a:extLst>
                <a:ext uri="{FF2B5EF4-FFF2-40B4-BE49-F238E27FC236}">
                  <a16:creationId xmlns:a16="http://schemas.microsoft.com/office/drawing/2014/main" id="{1C6F5CED-E4D9-4744-A8D7-313A98EF80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1" y="885"/>
              <a:ext cx="265" cy="159"/>
              <a:chOff x="4591" y="885"/>
              <a:chExt cx="265" cy="159"/>
            </a:xfrm>
          </p:grpSpPr>
          <p:sp>
            <p:nvSpPr>
              <p:cNvPr id="256" name="WordArt 22">
                <a:extLst>
                  <a:ext uri="{FF2B5EF4-FFF2-40B4-BE49-F238E27FC236}">
                    <a16:creationId xmlns:a16="http://schemas.microsoft.com/office/drawing/2014/main" id="{3E6ADA52-99B8-4B47-BEE2-38B0D7D5255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91" y="900"/>
                <a:ext cx="99" cy="1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3600" i="1" kern="1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i="1" kern="1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WordArt 23">
                <a:extLst>
                  <a:ext uri="{FF2B5EF4-FFF2-40B4-BE49-F238E27FC236}">
                    <a16:creationId xmlns:a16="http://schemas.microsoft.com/office/drawing/2014/main" id="{C77C417D-B35E-EB41-9F7D-959CE1FB257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47" y="885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</p:grpSp>
        <p:grpSp>
          <p:nvGrpSpPr>
            <p:cNvPr id="253" name="Group 24">
              <a:extLst>
                <a:ext uri="{FF2B5EF4-FFF2-40B4-BE49-F238E27FC236}">
                  <a16:creationId xmlns:a16="http://schemas.microsoft.com/office/drawing/2014/main" id="{D86F7E59-FBD4-924F-958D-5A9EC60DB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0" y="886"/>
              <a:ext cx="265" cy="159"/>
              <a:chOff x="4591" y="885"/>
              <a:chExt cx="265" cy="159"/>
            </a:xfrm>
          </p:grpSpPr>
          <p:sp>
            <p:nvSpPr>
              <p:cNvPr id="254" name="WordArt 25">
                <a:extLst>
                  <a:ext uri="{FF2B5EF4-FFF2-40B4-BE49-F238E27FC236}">
                    <a16:creationId xmlns:a16="http://schemas.microsoft.com/office/drawing/2014/main" id="{A60B5536-C5DF-694C-87F8-8FD14DBA97B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91" y="900"/>
                <a:ext cx="99" cy="1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WordArt 26">
                <a:extLst>
                  <a:ext uri="{FF2B5EF4-FFF2-40B4-BE49-F238E27FC236}">
                    <a16:creationId xmlns:a16="http://schemas.microsoft.com/office/drawing/2014/main" id="{A9BDFDF8-0C53-324F-99E9-91016B92E17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47" y="885"/>
                <a:ext cx="109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</p:grpSp>
      </p:grpSp>
      <p:grpSp>
        <p:nvGrpSpPr>
          <p:cNvPr id="258" name="Group 27">
            <a:extLst>
              <a:ext uri="{FF2B5EF4-FFF2-40B4-BE49-F238E27FC236}">
                <a16:creationId xmlns:a16="http://schemas.microsoft.com/office/drawing/2014/main" id="{138A8E8A-5CAD-D14F-8736-1FA2F160155F}"/>
              </a:ext>
            </a:extLst>
          </p:cNvPr>
          <p:cNvGrpSpPr>
            <a:grpSpLocks/>
          </p:cNvGrpSpPr>
          <p:nvPr/>
        </p:nvGrpSpPr>
        <p:grpSpPr bwMode="auto">
          <a:xfrm>
            <a:off x="4975225" y="371475"/>
            <a:ext cx="3598863" cy="4560888"/>
            <a:chOff x="3134" y="234"/>
            <a:chExt cx="2267" cy="2873"/>
          </a:xfrm>
        </p:grpSpPr>
        <p:sp>
          <p:nvSpPr>
            <p:cNvPr id="262" name="Oval 28">
              <a:extLst>
                <a:ext uri="{FF2B5EF4-FFF2-40B4-BE49-F238E27FC236}">
                  <a16:creationId xmlns:a16="http://schemas.microsoft.com/office/drawing/2014/main" id="{45C10887-C607-2F47-8DC7-5A2C1E337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562"/>
              <a:ext cx="2267" cy="2211"/>
            </a:xfrm>
            <a:prstGeom prst="ellipse">
              <a:avLst/>
            </a:prstGeom>
            <a:solidFill>
              <a:srgbClr val="DDDDDD">
                <a:alpha val="42000"/>
              </a:srgbClr>
            </a:solidFill>
            <a:ln w="57150" cmpd="thinThick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71" name="Line 29">
              <a:extLst>
                <a:ext uri="{FF2B5EF4-FFF2-40B4-BE49-F238E27FC236}">
                  <a16:creationId xmlns:a16="http://schemas.microsoft.com/office/drawing/2014/main" id="{F7CB762D-CE7F-9F45-9BDE-AE640C2FB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8" y="234"/>
              <a:ext cx="2" cy="322"/>
            </a:xfrm>
            <a:prstGeom prst="line">
              <a:avLst/>
            </a:prstGeom>
            <a:noFill/>
            <a:ln w="57150" cmpd="thinThick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72" name="Line 30">
              <a:extLst>
                <a:ext uri="{FF2B5EF4-FFF2-40B4-BE49-F238E27FC236}">
                  <a16:creationId xmlns:a16="http://schemas.microsoft.com/office/drawing/2014/main" id="{160CC046-029B-734E-8EBB-CB7091B2C8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2785"/>
              <a:ext cx="2" cy="322"/>
            </a:xfrm>
            <a:prstGeom prst="line">
              <a:avLst/>
            </a:prstGeom>
            <a:noFill/>
            <a:ln w="57150" cmpd="thinThick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sp>
        <p:nvSpPr>
          <p:cNvPr id="273" name="Oval 31">
            <a:extLst>
              <a:ext uri="{FF2B5EF4-FFF2-40B4-BE49-F238E27FC236}">
                <a16:creationId xmlns:a16="http://schemas.microsoft.com/office/drawing/2014/main" id="{D8881084-738E-AD46-90D8-9E988153B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2346325"/>
            <a:ext cx="139700" cy="133350"/>
          </a:xfrm>
          <a:prstGeom prst="ellipse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sp>
        <p:nvSpPr>
          <p:cNvPr id="274" name="Oval 32">
            <a:extLst>
              <a:ext uri="{FF2B5EF4-FFF2-40B4-BE49-F238E27FC236}">
                <a16:creationId xmlns:a16="http://schemas.microsoft.com/office/drawing/2014/main" id="{72D87BB5-DB71-8C41-A10C-94456C294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2573338"/>
            <a:ext cx="139700" cy="133350"/>
          </a:xfrm>
          <a:prstGeom prst="ellipse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Symbol" pitchFamily="2" charset="2"/>
              <a:ea typeface="宋体" panose="02010600030101010101" pitchFamily="2" charset="-122"/>
            </a:endParaRPr>
          </a:p>
        </p:txBody>
      </p:sp>
      <p:grpSp>
        <p:nvGrpSpPr>
          <p:cNvPr id="276" name="Group 134">
            <a:extLst>
              <a:ext uri="{FF2B5EF4-FFF2-40B4-BE49-F238E27FC236}">
                <a16:creationId xmlns:a16="http://schemas.microsoft.com/office/drawing/2014/main" id="{0D9C8063-D1FC-494F-86E5-AD77E7B9627D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1319213"/>
            <a:ext cx="3754437" cy="4919662"/>
            <a:chOff x="395" y="831"/>
            <a:chExt cx="2365" cy="3099"/>
          </a:xfrm>
        </p:grpSpPr>
        <p:grpSp>
          <p:nvGrpSpPr>
            <p:cNvPr id="277" name="Group 85">
              <a:extLst>
                <a:ext uri="{FF2B5EF4-FFF2-40B4-BE49-F238E27FC236}">
                  <a16:creationId xmlns:a16="http://schemas.microsoft.com/office/drawing/2014/main" id="{A24D7046-B576-BE42-8455-8DC3510132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" y="1045"/>
              <a:ext cx="2158" cy="695"/>
              <a:chOff x="539" y="914"/>
              <a:chExt cx="2158" cy="695"/>
            </a:xfrm>
          </p:grpSpPr>
          <p:sp>
            <p:nvSpPr>
              <p:cNvPr id="309" name="Oval 81">
                <a:extLst>
                  <a:ext uri="{FF2B5EF4-FFF2-40B4-BE49-F238E27FC236}">
                    <a16:creationId xmlns:a16="http://schemas.microsoft.com/office/drawing/2014/main" id="{D55D3D2D-D52D-B343-A680-F94A00B86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979"/>
                <a:ext cx="1692" cy="576"/>
              </a:xfrm>
              <a:prstGeom prst="ellipse">
                <a:avLst/>
              </a:prstGeom>
              <a:solidFill>
                <a:srgbClr val="DDDDDD">
                  <a:alpha val="45000"/>
                </a:srgbClr>
              </a:solidFill>
              <a:ln w="57150" cmpd="thinThick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10" name="Line 83">
                <a:extLst>
                  <a:ext uri="{FF2B5EF4-FFF2-40B4-BE49-F238E27FC236}">
                    <a16:creationId xmlns:a16="http://schemas.microsoft.com/office/drawing/2014/main" id="{1433D089-B930-884C-BDD9-A90F88AB9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" y="914"/>
                <a:ext cx="439" cy="147"/>
              </a:xfrm>
              <a:prstGeom prst="line">
                <a:avLst/>
              </a:prstGeom>
              <a:noFill/>
              <a:ln w="57150" cmpd="thinThick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Line 84">
                <a:extLst>
                  <a:ext uri="{FF2B5EF4-FFF2-40B4-BE49-F238E27FC236}">
                    <a16:creationId xmlns:a16="http://schemas.microsoft.com/office/drawing/2014/main" id="{7409B7A9-D993-384C-B4E3-1BF0C93E4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1462"/>
                <a:ext cx="439" cy="147"/>
              </a:xfrm>
              <a:prstGeom prst="line">
                <a:avLst/>
              </a:prstGeom>
              <a:noFill/>
              <a:ln w="57150" cmpd="thinThick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8" name="WordArt 88">
              <a:extLst>
                <a:ext uri="{FF2B5EF4-FFF2-40B4-BE49-F238E27FC236}">
                  <a16:creationId xmlns:a16="http://schemas.microsoft.com/office/drawing/2014/main" id="{47179EDD-472B-3747-B3A0-D4C875198AE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73" y="831"/>
              <a:ext cx="605" cy="15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偏振片</a:t>
              </a:r>
            </a:p>
          </p:txBody>
        </p:sp>
        <p:sp>
          <p:nvSpPr>
            <p:cNvPr id="279" name="WordArt 90">
              <a:extLst>
                <a:ext uri="{FF2B5EF4-FFF2-40B4-BE49-F238E27FC236}">
                  <a16:creationId xmlns:a16="http://schemas.microsoft.com/office/drawing/2014/main" id="{6326E75B-346E-F440-9820-DE35AEDD380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31" y="943"/>
              <a:ext cx="395" cy="13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转动</a:t>
              </a:r>
            </a:p>
          </p:txBody>
        </p:sp>
        <p:sp>
          <p:nvSpPr>
            <p:cNvPr id="280" name="Oval 101">
              <a:extLst>
                <a:ext uri="{FF2B5EF4-FFF2-40B4-BE49-F238E27FC236}">
                  <a16:creationId xmlns:a16="http://schemas.microsoft.com/office/drawing/2014/main" id="{4F90A3B6-E987-9E42-B107-97F59B00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64"/>
              <a:ext cx="2066" cy="83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1" name="Oval 102" descr="胡桃">
              <a:extLst>
                <a:ext uri="{FF2B5EF4-FFF2-40B4-BE49-F238E27FC236}">
                  <a16:creationId xmlns:a16="http://schemas.microsoft.com/office/drawing/2014/main" id="{45B078E0-DE0A-DE49-B7BB-5239ABFA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" y="2823"/>
              <a:ext cx="2066" cy="835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2" name="AutoShape 103">
              <a:extLst>
                <a:ext uri="{FF2B5EF4-FFF2-40B4-BE49-F238E27FC236}">
                  <a16:creationId xmlns:a16="http://schemas.microsoft.com/office/drawing/2014/main" id="{DCE19730-16F9-A54D-8C4F-F533F448E8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3312">
              <a:off x="577" y="2359"/>
              <a:ext cx="1585" cy="835"/>
            </a:xfrm>
            <a:prstGeom prst="parallelogram">
              <a:avLst>
                <a:gd name="adj" fmla="val 47455"/>
              </a:avLst>
            </a:prstGeom>
            <a:gradFill rotWithShape="0">
              <a:gsLst>
                <a:gs pos="0">
                  <a:srgbClr val="A7C8E3"/>
                </a:gs>
                <a:gs pos="100000">
                  <a:srgbClr val="D9E7F3"/>
                </a:gs>
              </a:gsLst>
              <a:path path="rect">
                <a:fillToRect l="100000" b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>
                <a:rot lat="0" lon="600000" rev="0"/>
              </a:camera>
              <a:lightRig rig="legacyFlat2" dir="t"/>
            </a:scene3d>
            <a:sp3d extrusionH="1243000" prstMaterial="legacyMatte">
              <a:bevelT w="13500" h="13500" prst="angle"/>
              <a:bevelB w="13500" h="13500" prst="angle"/>
              <a:extrusionClr>
                <a:srgbClr val="D9E7F3"/>
              </a:extrusionClr>
              <a:contourClr>
                <a:srgbClr val="A7C8E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3" name="WordArt 104">
              <a:extLst>
                <a:ext uri="{FF2B5EF4-FFF2-40B4-BE49-F238E27FC236}">
                  <a16:creationId xmlns:a16="http://schemas.microsoft.com/office/drawing/2014/main" id="{6F654F6B-E621-5C45-B736-2D098FD4A59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10" y="2001"/>
              <a:ext cx="422" cy="14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方解石</a:t>
              </a:r>
            </a:p>
          </p:txBody>
        </p:sp>
        <p:sp>
          <p:nvSpPr>
            <p:cNvPr id="284" name="Freeform 105">
              <a:extLst>
                <a:ext uri="{FF2B5EF4-FFF2-40B4-BE49-F238E27FC236}">
                  <a16:creationId xmlns:a16="http://schemas.microsoft.com/office/drawing/2014/main" id="{6EF29CF7-ADDB-424E-B9BD-BC11EF67B84B}"/>
                </a:ext>
              </a:extLst>
            </p:cNvPr>
            <p:cNvSpPr>
              <a:spLocks/>
            </p:cNvSpPr>
            <p:nvPr/>
          </p:nvSpPr>
          <p:spPr bwMode="auto">
            <a:xfrm rot="-10584">
              <a:off x="980" y="2040"/>
              <a:ext cx="1531" cy="305"/>
            </a:xfrm>
            <a:custGeom>
              <a:avLst/>
              <a:gdLst>
                <a:gd name="T0" fmla="*/ 0 w 2448"/>
                <a:gd name="T1" fmla="*/ 390 h 396"/>
                <a:gd name="T2" fmla="*/ 594 w 2448"/>
                <a:gd name="T3" fmla="*/ 0 h 396"/>
                <a:gd name="T4" fmla="*/ 2448 w 2448"/>
                <a:gd name="T5" fmla="*/ 0 h 396"/>
                <a:gd name="T6" fmla="*/ 1842 w 2448"/>
                <a:gd name="T7" fmla="*/ 396 h 396"/>
                <a:gd name="T8" fmla="*/ 0 w 2448"/>
                <a:gd name="T9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8" h="396">
                  <a:moveTo>
                    <a:pt x="0" y="390"/>
                  </a:moveTo>
                  <a:lnTo>
                    <a:pt x="594" y="0"/>
                  </a:lnTo>
                  <a:lnTo>
                    <a:pt x="2448" y="0"/>
                  </a:lnTo>
                  <a:lnTo>
                    <a:pt x="1842" y="396"/>
                  </a:lnTo>
                  <a:lnTo>
                    <a:pt x="0" y="390"/>
                  </a:lnTo>
                  <a:close/>
                </a:path>
              </a:pathLst>
            </a:custGeom>
            <a:gradFill rotWithShape="0">
              <a:gsLst>
                <a:gs pos="0">
                  <a:srgbClr val="D2D9E6"/>
                </a:gs>
                <a:gs pos="100000">
                  <a:srgbClr val="D5EA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5" name="Line 106">
              <a:extLst>
                <a:ext uri="{FF2B5EF4-FFF2-40B4-BE49-F238E27FC236}">
                  <a16:creationId xmlns:a16="http://schemas.microsoft.com/office/drawing/2014/main" id="{E9478193-FBAA-0744-A3BB-BAE517383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" y="2039"/>
              <a:ext cx="374" cy="87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6" name="Freeform 107">
              <a:extLst>
                <a:ext uri="{FF2B5EF4-FFF2-40B4-BE49-F238E27FC236}">
                  <a16:creationId xmlns:a16="http://schemas.microsoft.com/office/drawing/2014/main" id="{ED33481C-5143-E446-93F9-1BA6D3613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" y="2916"/>
              <a:ext cx="1200" cy="272"/>
            </a:xfrm>
            <a:custGeom>
              <a:avLst/>
              <a:gdLst>
                <a:gd name="T0" fmla="*/ 0 w 2048"/>
                <a:gd name="T1" fmla="*/ 392 h 392"/>
                <a:gd name="T2" fmla="*/ 524 w 2048"/>
                <a:gd name="T3" fmla="*/ 0 h 392"/>
                <a:gd name="T4" fmla="*/ 2048 w 2048"/>
                <a:gd name="T5" fmla="*/ 0 h 392"/>
                <a:gd name="T6" fmla="*/ 1860 w 2048"/>
                <a:gd name="T7" fmla="*/ 392 h 392"/>
                <a:gd name="T8" fmla="*/ 0 w 2048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392">
                  <a:moveTo>
                    <a:pt x="0" y="392"/>
                  </a:moveTo>
                  <a:lnTo>
                    <a:pt x="524" y="0"/>
                  </a:lnTo>
                  <a:lnTo>
                    <a:pt x="2048" y="0"/>
                  </a:lnTo>
                  <a:lnTo>
                    <a:pt x="1860" y="392"/>
                  </a:lnTo>
                  <a:lnTo>
                    <a:pt x="0" y="392"/>
                  </a:lnTo>
                  <a:close/>
                </a:path>
              </a:pathLst>
            </a:custGeom>
            <a:gradFill rotWithShape="0">
              <a:gsLst>
                <a:gs pos="0">
                  <a:srgbClr val="C8E0F0"/>
                </a:gs>
                <a:gs pos="100000">
                  <a:srgbClr val="DBE8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7" name="Line 108">
              <a:extLst>
                <a:ext uri="{FF2B5EF4-FFF2-40B4-BE49-F238E27FC236}">
                  <a16:creationId xmlns:a16="http://schemas.microsoft.com/office/drawing/2014/main" id="{5D52ED62-C15E-4943-A88A-D3AFEB5BB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" y="2912"/>
              <a:ext cx="307" cy="28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8" name="Freeform 109">
              <a:extLst>
                <a:ext uri="{FF2B5EF4-FFF2-40B4-BE49-F238E27FC236}">
                  <a16:creationId xmlns:a16="http://schemas.microsoft.com/office/drawing/2014/main" id="{0A6B09D4-E5EE-DF40-A62E-848CF2D5C8D1}"/>
                </a:ext>
              </a:extLst>
            </p:cNvPr>
            <p:cNvSpPr>
              <a:spLocks/>
            </p:cNvSpPr>
            <p:nvPr/>
          </p:nvSpPr>
          <p:spPr bwMode="auto">
            <a:xfrm rot="-435458">
              <a:off x="1696" y="2088"/>
              <a:ext cx="884" cy="1046"/>
            </a:xfrm>
            <a:custGeom>
              <a:avLst/>
              <a:gdLst>
                <a:gd name="T0" fmla="*/ 546 w 1152"/>
                <a:gd name="T1" fmla="*/ 390 h 1554"/>
                <a:gd name="T2" fmla="*/ 1152 w 1152"/>
                <a:gd name="T3" fmla="*/ 0 h 1554"/>
                <a:gd name="T4" fmla="*/ 582 w 1152"/>
                <a:gd name="T5" fmla="*/ 1170 h 1554"/>
                <a:gd name="T6" fmla="*/ 0 w 1152"/>
                <a:gd name="T7" fmla="*/ 1554 h 1554"/>
                <a:gd name="T8" fmla="*/ 546 w 1152"/>
                <a:gd name="T9" fmla="*/ 39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1554">
                  <a:moveTo>
                    <a:pt x="546" y="390"/>
                  </a:moveTo>
                  <a:lnTo>
                    <a:pt x="1152" y="0"/>
                  </a:lnTo>
                  <a:lnTo>
                    <a:pt x="582" y="1170"/>
                  </a:lnTo>
                  <a:lnTo>
                    <a:pt x="0" y="1554"/>
                  </a:lnTo>
                  <a:lnTo>
                    <a:pt x="546" y="390"/>
                  </a:lnTo>
                  <a:close/>
                </a:path>
              </a:pathLst>
            </a:custGeom>
            <a:gradFill rotWithShape="0">
              <a:gsLst>
                <a:gs pos="0">
                  <a:srgbClr val="8EACC2"/>
                </a:gs>
                <a:gs pos="100000">
                  <a:srgbClr val="D5E1E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89" name="Line 110">
              <a:extLst>
                <a:ext uri="{FF2B5EF4-FFF2-40B4-BE49-F238E27FC236}">
                  <a16:creationId xmlns:a16="http://schemas.microsoft.com/office/drawing/2014/main" id="{FD27B2A3-D1AE-A04B-81BC-442F315BB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0" y="2901"/>
              <a:ext cx="1216" cy="9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0" name="Line 118">
              <a:extLst>
                <a:ext uri="{FF2B5EF4-FFF2-40B4-BE49-F238E27FC236}">
                  <a16:creationId xmlns:a16="http://schemas.microsoft.com/office/drawing/2014/main" id="{1A3E48AF-1E4E-4646-BC2C-415D8FFD7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7" y="2214"/>
              <a:ext cx="209" cy="80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1" name="Line 119">
              <a:extLst>
                <a:ext uri="{FF2B5EF4-FFF2-40B4-BE49-F238E27FC236}">
                  <a16:creationId xmlns:a16="http://schemas.microsoft.com/office/drawing/2014/main" id="{E8842BD6-874F-FF41-A01F-88FE91309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" y="2217"/>
              <a:ext cx="1" cy="9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2" name="Line 120">
              <a:extLst>
                <a:ext uri="{FF2B5EF4-FFF2-40B4-BE49-F238E27FC236}">
                  <a16:creationId xmlns:a16="http://schemas.microsoft.com/office/drawing/2014/main" id="{49BCB798-B22C-D948-BF28-E30F5AC81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2" y="3696"/>
              <a:ext cx="0" cy="23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3" name="WordArt 121">
              <a:extLst>
                <a:ext uri="{FF2B5EF4-FFF2-40B4-BE49-F238E27FC236}">
                  <a16:creationId xmlns:a16="http://schemas.microsoft.com/office/drawing/2014/main" id="{E1A8A4AF-6031-954F-9302-644DC16DF8A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57" y="2512"/>
              <a:ext cx="99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4" name="WordArt 122">
              <a:extLst>
                <a:ext uri="{FF2B5EF4-FFF2-40B4-BE49-F238E27FC236}">
                  <a16:creationId xmlns:a16="http://schemas.microsoft.com/office/drawing/2014/main" id="{6C454767-35E5-FE47-8846-327AFE1245E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52" y="2555"/>
              <a:ext cx="101" cy="14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800" b="0" i="1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0" i="1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5" name="WordArt 123">
              <a:extLst>
                <a:ext uri="{FF2B5EF4-FFF2-40B4-BE49-F238E27FC236}">
                  <a16:creationId xmlns:a16="http://schemas.microsoft.com/office/drawing/2014/main" id="{0A236C45-B79E-9C4C-AE56-E755451B89D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89" y="2536"/>
              <a:ext cx="92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</a:t>
              </a:r>
            </a:p>
          </p:txBody>
        </p:sp>
        <p:sp>
          <p:nvSpPr>
            <p:cNvPr id="296" name="WordArt 124">
              <a:extLst>
                <a:ext uri="{FF2B5EF4-FFF2-40B4-BE49-F238E27FC236}">
                  <a16:creationId xmlns:a16="http://schemas.microsoft.com/office/drawing/2014/main" id="{ADBD3C92-2134-8749-814D-2C12773EE96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89" y="2482"/>
              <a:ext cx="92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</a:t>
              </a:r>
            </a:p>
          </p:txBody>
        </p:sp>
        <p:sp>
          <p:nvSpPr>
            <p:cNvPr id="297" name="Line 125">
              <a:extLst>
                <a:ext uri="{FF2B5EF4-FFF2-40B4-BE49-F238E27FC236}">
                  <a16:creationId xmlns:a16="http://schemas.microsoft.com/office/drawing/2014/main" id="{F3B4DD2C-2FB4-D54A-B36F-A0465ECC2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6" y="2485"/>
              <a:ext cx="0" cy="1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8" name="Line 126">
              <a:extLst>
                <a:ext uri="{FF2B5EF4-FFF2-40B4-BE49-F238E27FC236}">
                  <a16:creationId xmlns:a16="http://schemas.microsoft.com/office/drawing/2014/main" id="{F9BF70F0-D195-9745-A573-6F677FB24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2479"/>
              <a:ext cx="38" cy="14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299" name="Oval 127">
              <a:extLst>
                <a:ext uri="{FF2B5EF4-FFF2-40B4-BE49-F238E27FC236}">
                  <a16:creationId xmlns:a16="http://schemas.microsoft.com/office/drawing/2014/main" id="{226E7C6F-779F-0946-A298-28FB961D5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3254"/>
              <a:ext cx="79" cy="55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0" name="Line 128">
              <a:extLst>
                <a:ext uri="{FF2B5EF4-FFF2-40B4-BE49-F238E27FC236}">
                  <a16:creationId xmlns:a16="http://schemas.microsoft.com/office/drawing/2014/main" id="{E342BE3E-B514-9444-868C-8B3E1F77C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2" y="3202"/>
              <a:ext cx="1" cy="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1" name="Oval 129">
              <a:extLst>
                <a:ext uri="{FF2B5EF4-FFF2-40B4-BE49-F238E27FC236}">
                  <a16:creationId xmlns:a16="http://schemas.microsoft.com/office/drawing/2014/main" id="{9A617F87-6BCB-8D40-A344-89615E524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" y="2187"/>
              <a:ext cx="41" cy="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2" name="Oval 130">
              <a:extLst>
                <a:ext uri="{FF2B5EF4-FFF2-40B4-BE49-F238E27FC236}">
                  <a16:creationId xmlns:a16="http://schemas.microsoft.com/office/drawing/2014/main" id="{B97619AB-B1E9-0B40-B826-78E96FE3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82"/>
              <a:ext cx="43" cy="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3" name="Oval 131">
              <a:extLst>
                <a:ext uri="{FF2B5EF4-FFF2-40B4-BE49-F238E27FC236}">
                  <a16:creationId xmlns:a16="http://schemas.microsoft.com/office/drawing/2014/main" id="{76E39E83-CEA1-F847-BBB1-88CF3A071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" y="3020"/>
              <a:ext cx="59" cy="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4" name="Line 80">
              <a:extLst>
                <a:ext uri="{FF2B5EF4-FFF2-40B4-BE49-F238E27FC236}">
                  <a16:creationId xmlns:a16="http://schemas.microsoft.com/office/drawing/2014/main" id="{D9761DB3-F471-D148-A63D-5F905F117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1" y="1358"/>
              <a:ext cx="0" cy="8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5" name="Line 79">
              <a:extLst>
                <a:ext uri="{FF2B5EF4-FFF2-40B4-BE49-F238E27FC236}">
                  <a16:creationId xmlns:a16="http://schemas.microsoft.com/office/drawing/2014/main" id="{CB2192B6-AE9E-DE4F-9D50-16E167402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1393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6" name="Oval 87">
              <a:extLst>
                <a:ext uri="{FF2B5EF4-FFF2-40B4-BE49-F238E27FC236}">
                  <a16:creationId xmlns:a16="http://schemas.microsoft.com/office/drawing/2014/main" id="{AAD8718C-6A1F-B041-AE2E-442EE69C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366"/>
              <a:ext cx="51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7" name="Oval 86">
              <a:extLst>
                <a:ext uri="{FF2B5EF4-FFF2-40B4-BE49-F238E27FC236}">
                  <a16:creationId xmlns:a16="http://schemas.microsoft.com/office/drawing/2014/main" id="{9F4C9541-4403-6141-BF27-9B4F65DF6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" y="1354"/>
              <a:ext cx="51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308" name="WordArt 133">
              <a:extLst>
                <a:ext uri="{FF2B5EF4-FFF2-40B4-BE49-F238E27FC236}">
                  <a16:creationId xmlns:a16="http://schemas.microsoft.com/office/drawing/2014/main" id="{EE76CFB7-05DC-D145-A053-8AD7DE22C24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365" y="2675"/>
              <a:ext cx="395" cy="13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静止</a:t>
              </a:r>
            </a:p>
          </p:txBody>
        </p:sp>
      </p:grpSp>
      <p:grpSp>
        <p:nvGrpSpPr>
          <p:cNvPr id="312" name="Group 139">
            <a:extLst>
              <a:ext uri="{FF2B5EF4-FFF2-40B4-BE49-F238E27FC236}">
                <a16:creationId xmlns:a16="http://schemas.microsoft.com/office/drawing/2014/main" id="{A4871D4A-2737-4845-A32D-D8F9415FAFB8}"/>
              </a:ext>
            </a:extLst>
          </p:cNvPr>
          <p:cNvGrpSpPr>
            <a:grpSpLocks/>
          </p:cNvGrpSpPr>
          <p:nvPr/>
        </p:nvGrpSpPr>
        <p:grpSpPr bwMode="auto">
          <a:xfrm>
            <a:off x="4781550" y="5194200"/>
            <a:ext cx="3871913" cy="827088"/>
            <a:chOff x="3012" y="3158"/>
            <a:chExt cx="2439" cy="521"/>
          </a:xfrm>
        </p:grpSpPr>
        <p:grpSp>
          <p:nvGrpSpPr>
            <p:cNvPr id="313" name="Group 140">
              <a:extLst>
                <a:ext uri="{FF2B5EF4-FFF2-40B4-BE49-F238E27FC236}">
                  <a16:creationId xmlns:a16="http://schemas.microsoft.com/office/drawing/2014/main" id="{2ED8E434-3E4E-1C44-990B-FECC15C0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2" y="3413"/>
              <a:ext cx="361" cy="259"/>
              <a:chOff x="488" y="1156"/>
              <a:chExt cx="426" cy="299"/>
            </a:xfrm>
          </p:grpSpPr>
          <p:sp>
            <p:nvSpPr>
              <p:cNvPr id="321" name="WordArt 141">
                <a:extLst>
                  <a:ext uri="{FF2B5EF4-FFF2-40B4-BE49-F238E27FC236}">
                    <a16:creationId xmlns:a16="http://schemas.microsoft.com/office/drawing/2014/main" id="{C232FEF3-7E21-D64C-BA1E-D08D4A2DD5A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88" y="1167"/>
                <a:ext cx="153" cy="27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endParaRPr kumimoji="1" lang="zh-CN" altLang="en-US" sz="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WordArt 142">
                <a:extLst>
                  <a:ext uri="{FF2B5EF4-FFF2-40B4-BE49-F238E27FC236}">
                    <a16:creationId xmlns:a16="http://schemas.microsoft.com/office/drawing/2014/main" id="{2271290E-5AB0-764F-9946-39C90B30462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702" y="1156"/>
                <a:ext cx="212" cy="2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</p:grpSp>
        <p:grpSp>
          <p:nvGrpSpPr>
            <p:cNvPr id="314" name="Group 143">
              <a:extLst>
                <a:ext uri="{FF2B5EF4-FFF2-40B4-BE49-F238E27FC236}">
                  <a16:creationId xmlns:a16="http://schemas.microsoft.com/office/drawing/2014/main" id="{D889DF9E-D9D6-8346-ACB7-F495726D7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3421"/>
              <a:ext cx="351" cy="258"/>
              <a:chOff x="312" y="1350"/>
              <a:chExt cx="406" cy="299"/>
            </a:xfrm>
          </p:grpSpPr>
          <p:sp>
            <p:nvSpPr>
              <p:cNvPr id="319" name="WordArt 144">
                <a:extLst>
                  <a:ext uri="{FF2B5EF4-FFF2-40B4-BE49-F238E27FC236}">
                    <a16:creationId xmlns:a16="http://schemas.microsoft.com/office/drawing/2014/main" id="{DF191510-88F8-E545-A162-209EB650C70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2" y="1358"/>
                <a:ext cx="158" cy="26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WordArt 145">
                <a:extLst>
                  <a:ext uri="{FF2B5EF4-FFF2-40B4-BE49-F238E27FC236}">
                    <a16:creationId xmlns:a16="http://schemas.microsoft.com/office/drawing/2014/main" id="{C0955BDF-E60E-B04D-B274-AF6F70FB3B9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6" y="1350"/>
                <a:ext cx="212" cy="29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</a:t>
                </a:r>
              </a:p>
            </p:txBody>
          </p:sp>
        </p:grpSp>
        <p:sp>
          <p:nvSpPr>
            <p:cNvPr id="317" name="WordArt 148">
              <a:extLst>
                <a:ext uri="{FF2B5EF4-FFF2-40B4-BE49-F238E27FC236}">
                  <a16:creationId xmlns:a16="http://schemas.microsoft.com/office/drawing/2014/main" id="{85ECA093-8A29-D845-8DE9-D00B328185F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19" y="3158"/>
              <a:ext cx="1006" cy="16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5F5F5F"/>
                    </a:solidFill>
                    <a:round/>
                    <a:headEnd/>
                    <a:tailEnd/>
                  </a:ln>
                  <a:solidFill>
                    <a:srgbClr val="5F5F5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可发现</a:t>
              </a:r>
            </a:p>
          </p:txBody>
        </p:sp>
        <p:sp>
          <p:nvSpPr>
            <p:cNvPr id="318" name="WordArt 149">
              <a:extLst>
                <a:ext uri="{FF2B5EF4-FFF2-40B4-BE49-F238E27FC236}">
                  <a16:creationId xmlns:a16="http://schemas.microsoft.com/office/drawing/2014/main" id="{8B84EE2E-32F3-C743-A798-F4B87D52FCC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957" y="3416"/>
              <a:ext cx="1494" cy="25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都是线偏振光。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4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1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3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31">
            <a:extLst>
              <a:ext uri="{FF2B5EF4-FFF2-40B4-BE49-F238E27FC236}">
                <a16:creationId xmlns:a16="http://schemas.microsoft.com/office/drawing/2014/main" id="{28842681-B81F-BE4A-AB86-73D3E868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" y="409953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晶体的光轴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4" name="Text Box 3">
            <a:extLst>
              <a:ext uri="{FF2B5EF4-FFF2-40B4-BE49-F238E27FC236}">
                <a16:creationId xmlns:a16="http://schemas.microsoft.com/office/drawing/2014/main" id="{CD5D0211-98F9-2149-8878-8740A3265BB4}"/>
              </a:ext>
            </a:extLst>
          </p:cNvPr>
          <p:cNvSpPr txBox="1"/>
          <p:nvPr/>
        </p:nvSpPr>
        <p:spPr>
          <a:xfrm>
            <a:off x="560388" y="1157288"/>
            <a:ext cx="860266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当光在晶体内沿某个特殊方向传播时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不发</a:t>
            </a:r>
            <a:endParaRPr lang="zh-CN" altLang="en-US" sz="32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0" name="Text Box 5">
            <a:extLst>
              <a:ext uri="{FF2B5EF4-FFF2-40B4-BE49-F238E27FC236}">
                <a16:creationId xmlns:a16="http://schemas.microsoft.com/office/drawing/2014/main" id="{3E8A17D5-0E8F-0E47-BE96-CCC8848B4C23}"/>
              </a:ext>
            </a:extLst>
          </p:cNvPr>
          <p:cNvSpPr txBox="1"/>
          <p:nvPr/>
        </p:nvSpPr>
        <p:spPr>
          <a:xfrm>
            <a:off x="454978" y="2580481"/>
            <a:ext cx="5592762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4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光轴是一个特殊的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方向，</a:t>
            </a:r>
            <a:endParaRPr lang="zh-CN" altLang="en-US" sz="2400" b="1" u="sng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1" name="Text Box 6">
            <a:extLst>
              <a:ext uri="{FF2B5EF4-FFF2-40B4-BE49-F238E27FC236}">
                <a16:creationId xmlns:a16="http://schemas.microsoft.com/office/drawing/2014/main" id="{94C2568E-4D6A-2242-9E1C-AACF7EEBB0FC}"/>
              </a:ext>
            </a:extLst>
          </p:cNvPr>
          <p:cNvSpPr txBox="1"/>
          <p:nvPr/>
        </p:nvSpPr>
        <p:spPr>
          <a:xfrm>
            <a:off x="497840" y="4277518"/>
            <a:ext cx="8761413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单轴晶体：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只有一个光轴的晶体，如方解石。</a:t>
            </a:r>
          </a:p>
        </p:txBody>
      </p:sp>
      <p:sp>
        <p:nvSpPr>
          <p:cNvPr id="142" name="Text Box 7">
            <a:extLst>
              <a:ext uri="{FF2B5EF4-FFF2-40B4-BE49-F238E27FC236}">
                <a16:creationId xmlns:a16="http://schemas.microsoft.com/office/drawing/2014/main" id="{0006187D-BF4B-504C-983E-8991570C2732}"/>
              </a:ext>
            </a:extLst>
          </p:cNvPr>
          <p:cNvSpPr txBox="1"/>
          <p:nvPr/>
        </p:nvSpPr>
        <p:spPr>
          <a:xfrm>
            <a:off x="497840" y="4866480"/>
            <a:ext cx="83042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双轴晶体：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有两个光轴的晶体，如云毋。</a:t>
            </a:r>
          </a:p>
        </p:txBody>
      </p:sp>
      <p:sp>
        <p:nvSpPr>
          <p:cNvPr id="143" name="Rectangle 39">
            <a:extLst>
              <a:ext uri="{FF2B5EF4-FFF2-40B4-BE49-F238E27FC236}">
                <a16:creationId xmlns:a16="http://schemas.microsoft.com/office/drawing/2014/main" id="{14200E12-BA0E-4347-A376-EAC21E0024B7}"/>
              </a:ext>
            </a:extLst>
          </p:cNvPr>
          <p:cNvSpPr/>
          <p:nvPr/>
        </p:nvSpPr>
        <p:spPr>
          <a:xfrm>
            <a:off x="2355850" y="1724025"/>
            <a:ext cx="5359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该</a:t>
            </a:r>
            <a:r>
              <a:rPr lang="zh-CN" altLang="en-US" sz="3200" b="1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方向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称为晶体的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光轴。</a:t>
            </a:r>
          </a:p>
        </p:txBody>
      </p:sp>
      <p:sp>
        <p:nvSpPr>
          <p:cNvPr id="144" name="Rectangle 40">
            <a:extLst>
              <a:ext uri="{FF2B5EF4-FFF2-40B4-BE49-F238E27FC236}">
                <a16:creationId xmlns:a16="http://schemas.microsoft.com/office/drawing/2014/main" id="{49EF470A-3F23-FD4E-8E26-A201B86517D5}"/>
              </a:ext>
            </a:extLst>
          </p:cNvPr>
          <p:cNvSpPr/>
          <p:nvPr/>
        </p:nvSpPr>
        <p:spPr>
          <a:xfrm>
            <a:off x="422275" y="1724025"/>
            <a:ext cx="30257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生双折射，</a:t>
            </a:r>
          </a:p>
        </p:txBody>
      </p:sp>
      <p:sp>
        <p:nvSpPr>
          <p:cNvPr id="146" name="Rectangle 41">
            <a:extLst>
              <a:ext uri="{FF2B5EF4-FFF2-40B4-BE49-F238E27FC236}">
                <a16:creationId xmlns:a16="http://schemas.microsoft.com/office/drawing/2014/main" id="{113FF121-47ED-4640-ABB7-6C420467855D}"/>
              </a:ext>
            </a:extLst>
          </p:cNvPr>
          <p:cNvSpPr/>
          <p:nvPr/>
        </p:nvSpPr>
        <p:spPr>
          <a:xfrm>
            <a:off x="434340" y="3145631"/>
            <a:ext cx="60102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直线均为光轴。</a:t>
            </a:r>
          </a:p>
        </p:txBody>
      </p:sp>
      <p:sp>
        <p:nvSpPr>
          <p:cNvPr id="147" name="Rectangle 42">
            <a:extLst>
              <a:ext uri="{FF2B5EF4-FFF2-40B4-BE49-F238E27FC236}">
                <a16:creationId xmlns:a16="http://schemas.microsoft.com/office/drawing/2014/main" id="{7C721DEE-FD93-4049-AD34-832FEC5F3EE0}"/>
              </a:ext>
            </a:extLst>
          </p:cNvPr>
          <p:cNvSpPr/>
          <p:nvPr/>
        </p:nvSpPr>
        <p:spPr>
          <a:xfrm>
            <a:off x="5361433" y="2580481"/>
            <a:ext cx="367506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凡平行于此方向的</a:t>
            </a:r>
          </a:p>
        </p:txBody>
      </p:sp>
    </p:spTree>
    <p:extLst>
      <p:ext uri="{BB962C8B-B14F-4D97-AF65-F5344CB8AC3E}">
        <p14:creationId xmlns:p14="http://schemas.microsoft.com/office/powerpoint/2010/main" val="10946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40" grpId="0"/>
      <p:bldP spid="141" grpId="0"/>
      <p:bldP spid="142" grpId="0"/>
      <p:bldP spid="143" grpId="0"/>
      <p:bldP spid="144" grpId="0"/>
      <p:bldP spid="146" grpId="0"/>
      <p:bldP spid="1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3DB18B7F-A82C-D447-B1FF-9EEAF2DC8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47" y="117770"/>
            <a:ext cx="533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</a:t>
            </a:r>
            <a:r>
              <a:rPr lang="zh-Hans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、线偏振光（完全偏振光）</a:t>
            </a:r>
            <a:endParaRPr lang="zh-CN" altLang="en-US" sz="2800" b="1" dirty="0">
              <a:solidFill>
                <a:srgbClr val="1C1C1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2" name="Group 281">
            <a:extLst>
              <a:ext uri="{FF2B5EF4-FFF2-40B4-BE49-F238E27FC236}">
                <a16:creationId xmlns:a16="http://schemas.microsoft.com/office/drawing/2014/main" id="{EF396A37-1AB4-384F-BBED-6C317E1862A6}"/>
              </a:ext>
            </a:extLst>
          </p:cNvPr>
          <p:cNvGrpSpPr>
            <a:grpSpLocks/>
          </p:cNvGrpSpPr>
          <p:nvPr/>
        </p:nvGrpSpPr>
        <p:grpSpPr bwMode="auto">
          <a:xfrm>
            <a:off x="470776" y="3015480"/>
            <a:ext cx="8502153" cy="867231"/>
            <a:chOff x="377" y="2010"/>
            <a:chExt cx="4972" cy="590"/>
          </a:xfrm>
        </p:grpSpPr>
        <p:sp>
          <p:nvSpPr>
            <p:cNvPr id="73" name="WordArt 282">
              <a:extLst>
                <a:ext uri="{FF2B5EF4-FFF2-40B4-BE49-F238E27FC236}">
                  <a16:creationId xmlns:a16="http://schemas.microsoft.com/office/drawing/2014/main" id="{C65256BE-FB87-7744-BB33-22D2B3C728A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7" y="2143"/>
              <a:ext cx="178" cy="23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即</a:t>
              </a:r>
            </a:p>
          </p:txBody>
        </p:sp>
        <p:sp>
          <p:nvSpPr>
            <p:cNvPr id="74" name="WordArt 283">
              <a:extLst>
                <a:ext uri="{FF2B5EF4-FFF2-40B4-BE49-F238E27FC236}">
                  <a16:creationId xmlns:a16="http://schemas.microsoft.com/office/drawing/2014/main" id="{520AAC57-CA40-A548-9945-7EC2B546D52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94" y="2361"/>
              <a:ext cx="4655" cy="23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在任一横截面上</a:t>
              </a:r>
              <a:r>
                <a:rPr kumimoji="1" lang="zh-Hans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所有光波列</a:t>
              </a:r>
              <a:r>
                <a:rPr kumimoji="1" lang="zh-CN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kumimoji="1" lang="zh-Hans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kumimoji="1" lang="zh-CN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的振动轨迹是一条方位不变的直线</a:t>
              </a:r>
            </a:p>
          </p:txBody>
        </p:sp>
        <p:sp>
          <p:nvSpPr>
            <p:cNvPr id="75" name="WordArt 284">
              <a:extLst>
                <a:ext uri="{FF2B5EF4-FFF2-40B4-BE49-F238E27FC236}">
                  <a16:creationId xmlns:a16="http://schemas.microsoft.com/office/drawing/2014/main" id="{11302F80-E77C-C340-9B9E-EFAB78525AD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21548066">
              <a:off x="2659" y="2420"/>
              <a:ext cx="198" cy="16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6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</a:t>
              </a:r>
              <a:endParaRPr kumimoji="1" lang="zh-CN" altLang="en-US" sz="3600" i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Line 285">
              <a:extLst>
                <a:ext uri="{FF2B5EF4-FFF2-40B4-BE49-F238E27FC236}">
                  <a16:creationId xmlns:a16="http://schemas.microsoft.com/office/drawing/2014/main" id="{1B948D52-F72C-5744-8A45-B1253D0D2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78251" flipV="1">
              <a:off x="2650" y="2344"/>
              <a:ext cx="249" cy="5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WordArt 286">
              <a:extLst>
                <a:ext uri="{FF2B5EF4-FFF2-40B4-BE49-F238E27FC236}">
                  <a16:creationId xmlns:a16="http://schemas.microsoft.com/office/drawing/2014/main" id="{17F51FD5-A90B-3E45-B364-C11CC6C479E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94" y="2023"/>
              <a:ext cx="4348" cy="25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600" kern="10" dirty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在传播过程中    振动始终保持在一个确定的平面内</a:t>
              </a:r>
            </a:p>
          </p:txBody>
        </p:sp>
        <p:sp>
          <p:nvSpPr>
            <p:cNvPr id="78" name="WordArt 287">
              <a:extLst>
                <a:ext uri="{FF2B5EF4-FFF2-40B4-BE49-F238E27FC236}">
                  <a16:creationId xmlns:a16="http://schemas.microsoft.com/office/drawing/2014/main" id="{30FA7734-B6CC-B448-AD85-6FE5787F279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21548066">
              <a:off x="1884" y="2089"/>
              <a:ext cx="205" cy="16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6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</a:t>
              </a:r>
              <a:endParaRPr kumimoji="1" lang="zh-CN" altLang="en-US" sz="3600" i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288">
              <a:extLst>
                <a:ext uri="{FF2B5EF4-FFF2-40B4-BE49-F238E27FC236}">
                  <a16:creationId xmlns:a16="http://schemas.microsoft.com/office/drawing/2014/main" id="{3FF89950-5C95-6F48-8FDD-80C8D1D28A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78251" flipV="1">
              <a:off x="1875" y="2010"/>
              <a:ext cx="256" cy="5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Group 216">
            <a:extLst>
              <a:ext uri="{FF2B5EF4-FFF2-40B4-BE49-F238E27FC236}">
                <a16:creationId xmlns:a16="http://schemas.microsoft.com/office/drawing/2014/main" id="{5B4A8310-FB56-5949-8A04-3A75112707CE}"/>
              </a:ext>
            </a:extLst>
          </p:cNvPr>
          <p:cNvGrpSpPr>
            <a:grpSpLocks/>
          </p:cNvGrpSpPr>
          <p:nvPr/>
        </p:nvGrpSpPr>
        <p:grpSpPr bwMode="auto">
          <a:xfrm>
            <a:off x="5869047" y="6284175"/>
            <a:ext cx="2620963" cy="138113"/>
            <a:chOff x="3313" y="2429"/>
            <a:chExt cx="1651" cy="87"/>
          </a:xfrm>
        </p:grpSpPr>
        <p:sp>
          <p:nvSpPr>
            <p:cNvPr id="119" name="Line 203">
              <a:extLst>
                <a:ext uri="{FF2B5EF4-FFF2-40B4-BE49-F238E27FC236}">
                  <a16:creationId xmlns:a16="http://schemas.microsoft.com/office/drawing/2014/main" id="{1E3E285D-2474-4041-8D12-AD4459CFA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" y="2477"/>
              <a:ext cx="16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0" name="Group 214">
              <a:extLst>
                <a:ext uri="{FF2B5EF4-FFF2-40B4-BE49-F238E27FC236}">
                  <a16:creationId xmlns:a16="http://schemas.microsoft.com/office/drawing/2014/main" id="{2B8D8D3B-EEE7-8E4E-B79A-EB56AB2BD6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2429"/>
              <a:ext cx="1014" cy="87"/>
              <a:chOff x="3552" y="2429"/>
              <a:chExt cx="1014" cy="87"/>
            </a:xfrm>
          </p:grpSpPr>
          <p:sp>
            <p:nvSpPr>
              <p:cNvPr id="121" name="Oval 209">
                <a:extLst>
                  <a:ext uri="{FF2B5EF4-FFF2-40B4-BE49-F238E27FC236}">
                    <a16:creationId xmlns:a16="http://schemas.microsoft.com/office/drawing/2014/main" id="{EF9F129F-D02E-0F46-BFCB-95CE35760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432"/>
                <a:ext cx="78" cy="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Oval 210">
                <a:extLst>
                  <a:ext uri="{FF2B5EF4-FFF2-40B4-BE49-F238E27FC236}">
                    <a16:creationId xmlns:a16="http://schemas.microsoft.com/office/drawing/2014/main" id="{23967E8C-8ABB-EB42-B1F3-167FE993B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2435"/>
                <a:ext cx="78" cy="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Oval 211">
                <a:extLst>
                  <a:ext uri="{FF2B5EF4-FFF2-40B4-BE49-F238E27FC236}">
                    <a16:creationId xmlns:a16="http://schemas.microsoft.com/office/drawing/2014/main" id="{3D7F6460-9BC8-5C42-82CD-B4C3791CE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429"/>
                <a:ext cx="78" cy="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Oval 212">
                <a:extLst>
                  <a:ext uri="{FF2B5EF4-FFF2-40B4-BE49-F238E27FC236}">
                    <a16:creationId xmlns:a16="http://schemas.microsoft.com/office/drawing/2014/main" id="{09A6102A-4F8C-8949-AFA2-446ECA3DA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432"/>
                <a:ext cx="78" cy="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" name="Group 215">
            <a:extLst>
              <a:ext uri="{FF2B5EF4-FFF2-40B4-BE49-F238E27FC236}">
                <a16:creationId xmlns:a16="http://schemas.microsoft.com/office/drawing/2014/main" id="{6DEF3A6F-7191-C74D-B32A-3B0DD427061F}"/>
              </a:ext>
            </a:extLst>
          </p:cNvPr>
          <p:cNvGrpSpPr>
            <a:grpSpLocks/>
          </p:cNvGrpSpPr>
          <p:nvPr/>
        </p:nvGrpSpPr>
        <p:grpSpPr bwMode="auto">
          <a:xfrm>
            <a:off x="3192217" y="6184955"/>
            <a:ext cx="2462213" cy="382588"/>
            <a:chOff x="3385" y="2008"/>
            <a:chExt cx="1551" cy="241"/>
          </a:xfrm>
        </p:grpSpPr>
        <p:sp>
          <p:nvSpPr>
            <p:cNvPr id="108" name="Line 192">
              <a:extLst>
                <a:ext uri="{FF2B5EF4-FFF2-40B4-BE49-F238E27FC236}">
                  <a16:creationId xmlns:a16="http://schemas.microsoft.com/office/drawing/2014/main" id="{44CB2BF6-0166-0B4D-B2F9-629C44404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2122"/>
              <a:ext cx="15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9" name="Group 213">
              <a:extLst>
                <a:ext uri="{FF2B5EF4-FFF2-40B4-BE49-F238E27FC236}">
                  <a16:creationId xmlns:a16="http://schemas.microsoft.com/office/drawing/2014/main" id="{EB81BB05-F43E-6B4B-9ABA-2D9C3B347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008"/>
              <a:ext cx="936" cy="241"/>
              <a:chOff x="3592" y="2008"/>
              <a:chExt cx="936" cy="241"/>
            </a:xfrm>
          </p:grpSpPr>
          <p:sp>
            <p:nvSpPr>
              <p:cNvPr id="110" name="Line 194">
                <a:extLst>
                  <a:ext uri="{FF2B5EF4-FFF2-40B4-BE49-F238E27FC236}">
                    <a16:creationId xmlns:a16="http://schemas.microsoft.com/office/drawing/2014/main" id="{8B2DA208-84FC-D346-8857-6809278CA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2" y="2011"/>
                <a:ext cx="0" cy="2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Line 195">
                <a:extLst>
                  <a:ext uri="{FF2B5EF4-FFF2-40B4-BE49-F238E27FC236}">
                    <a16:creationId xmlns:a16="http://schemas.microsoft.com/office/drawing/2014/main" id="{0C4CE108-87FC-FC48-923D-B6030193E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4" y="2014"/>
                <a:ext cx="0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196">
                <a:extLst>
                  <a:ext uri="{FF2B5EF4-FFF2-40B4-BE49-F238E27FC236}">
                    <a16:creationId xmlns:a16="http://schemas.microsoft.com/office/drawing/2014/main" id="{2B755CC9-608E-B448-8FAE-91C7BCA09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4" y="2014"/>
                <a:ext cx="0" cy="2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197">
                <a:extLst>
                  <a:ext uri="{FF2B5EF4-FFF2-40B4-BE49-F238E27FC236}">
                    <a16:creationId xmlns:a16="http://schemas.microsoft.com/office/drawing/2014/main" id="{59503DA0-8EB9-2A4E-8C23-1DD2AEAEF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8" y="2008"/>
                <a:ext cx="0" cy="2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5" name="Text Box 6">
            <a:extLst>
              <a:ext uri="{FF2B5EF4-FFF2-40B4-BE49-F238E27FC236}">
                <a16:creationId xmlns:a16="http://schemas.microsoft.com/office/drawing/2014/main" id="{1763F524-9E09-5342-A197-88CED46B1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87" y="5991788"/>
            <a:ext cx="27489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zh-Hans" altLang="en-US" sz="3200" b="1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线偏振光表示</a:t>
            </a:r>
            <a:endParaRPr lang="zh-CN" altLang="en-US" sz="3200" b="1" dirty="0">
              <a:solidFill>
                <a:srgbClr val="00B05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06" name="Group 4">
            <a:extLst>
              <a:ext uri="{FF2B5EF4-FFF2-40B4-BE49-F238E27FC236}">
                <a16:creationId xmlns:a16="http://schemas.microsoft.com/office/drawing/2014/main" id="{4464C955-CC2C-EB46-B17A-2930306DC189}"/>
              </a:ext>
            </a:extLst>
          </p:cNvPr>
          <p:cNvGrpSpPr/>
          <p:nvPr/>
        </p:nvGrpSpPr>
        <p:grpSpPr>
          <a:xfrm>
            <a:off x="1262334" y="795859"/>
            <a:ext cx="2743200" cy="1697037"/>
            <a:chOff x="960" y="1520"/>
            <a:chExt cx="1839" cy="1138"/>
          </a:xfrm>
        </p:grpSpPr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id="{C46E9FFB-9D0B-214F-87A3-2053CD4701F3}"/>
                </a:ext>
              </a:extLst>
            </p:cNvPr>
            <p:cNvSpPr/>
            <p:nvPr/>
          </p:nvSpPr>
          <p:spPr>
            <a:xfrm>
              <a:off x="1024" y="1832"/>
              <a:ext cx="192" cy="176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10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5FE6188A-FA5C-5548-8CA1-43E2B0458E2A}"/>
                </a:ext>
              </a:extLst>
            </p:cNvPr>
            <p:cNvSpPr/>
            <p:nvPr/>
          </p:nvSpPr>
          <p:spPr>
            <a:xfrm>
              <a:off x="2171" y="1584"/>
              <a:ext cx="182" cy="12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播</a:t>
              </a:r>
              <a:endParaRPr lang="zh-CN" altLang="en-US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F23357C0-809E-E74A-B407-F751C7C228CE}"/>
                </a:ext>
              </a:extLst>
            </p:cNvPr>
            <p:cNvSpPr/>
            <p:nvPr/>
          </p:nvSpPr>
          <p:spPr>
            <a:xfrm flipH="1">
              <a:off x="968" y="1869"/>
              <a:ext cx="0" cy="789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7" name="Line 8">
              <a:extLst>
                <a:ext uri="{FF2B5EF4-FFF2-40B4-BE49-F238E27FC236}">
                  <a16:creationId xmlns:a16="http://schemas.microsoft.com/office/drawing/2014/main" id="{DF447CF8-9A40-EC43-A7E6-B9BD7C8B87B0}"/>
                </a:ext>
              </a:extLst>
            </p:cNvPr>
            <p:cNvSpPr/>
            <p:nvPr/>
          </p:nvSpPr>
          <p:spPr>
            <a:xfrm>
              <a:off x="2798" y="1520"/>
              <a:ext cx="1" cy="78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8" name="Line 9">
              <a:extLst>
                <a:ext uri="{FF2B5EF4-FFF2-40B4-BE49-F238E27FC236}">
                  <a16:creationId xmlns:a16="http://schemas.microsoft.com/office/drawing/2014/main" id="{FAC01E1A-B240-6F4A-A3FC-CB2F00AFA3E1}"/>
                </a:ext>
              </a:extLst>
            </p:cNvPr>
            <p:cNvSpPr/>
            <p:nvPr/>
          </p:nvSpPr>
          <p:spPr>
            <a:xfrm flipV="1">
              <a:off x="960" y="1520"/>
              <a:ext cx="1839" cy="35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6" name="Line 10">
              <a:extLst>
                <a:ext uri="{FF2B5EF4-FFF2-40B4-BE49-F238E27FC236}">
                  <a16:creationId xmlns:a16="http://schemas.microsoft.com/office/drawing/2014/main" id="{83072EBE-A03D-4947-930D-26EC0F3711EA}"/>
                </a:ext>
              </a:extLst>
            </p:cNvPr>
            <p:cNvSpPr/>
            <p:nvPr/>
          </p:nvSpPr>
          <p:spPr>
            <a:xfrm flipV="1">
              <a:off x="960" y="2308"/>
              <a:ext cx="1839" cy="35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7" name="Line 11">
              <a:extLst>
                <a:ext uri="{FF2B5EF4-FFF2-40B4-BE49-F238E27FC236}">
                  <a16:creationId xmlns:a16="http://schemas.microsoft.com/office/drawing/2014/main" id="{6E74CF0C-2DC2-3143-8A40-E45A80A65FDB}"/>
                </a:ext>
              </a:extLst>
            </p:cNvPr>
            <p:cNvSpPr/>
            <p:nvPr/>
          </p:nvSpPr>
          <p:spPr>
            <a:xfrm>
              <a:off x="1173" y="1877"/>
              <a:ext cx="0" cy="71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68DB90DF-DA11-5C41-9B93-466E104FEDB4}"/>
                </a:ext>
              </a:extLst>
            </p:cNvPr>
            <p:cNvSpPr/>
            <p:nvPr/>
          </p:nvSpPr>
          <p:spPr>
            <a:xfrm>
              <a:off x="1186" y="1933"/>
              <a:ext cx="499" cy="306"/>
            </a:xfrm>
            <a:custGeom>
              <a:avLst/>
              <a:gdLst>
                <a:gd name="txL" fmla="*/ 0 w 20000"/>
                <a:gd name="txT" fmla="*/ 0 h 20000"/>
                <a:gd name="txR" fmla="*/ 20000 w 20000"/>
                <a:gd name="txB" fmla="*/ 20000 h 20000"/>
              </a:gdLst>
              <a:ahLst/>
              <a:cxnLst>
                <a:cxn ang="0">
                  <a:pos x="220" y="18503"/>
                </a:cxn>
                <a:cxn ang="0">
                  <a:pos x="659" y="17279"/>
                </a:cxn>
                <a:cxn ang="0">
                  <a:pos x="1099" y="16054"/>
                </a:cxn>
                <a:cxn ang="0">
                  <a:pos x="1560" y="14884"/>
                </a:cxn>
                <a:cxn ang="0">
                  <a:pos x="2000" y="13714"/>
                </a:cxn>
                <a:cxn ang="0">
                  <a:pos x="2462" y="12571"/>
                </a:cxn>
                <a:cxn ang="0">
                  <a:pos x="2879" y="11456"/>
                </a:cxn>
                <a:cxn ang="0">
                  <a:pos x="3319" y="10340"/>
                </a:cxn>
                <a:cxn ang="0">
                  <a:pos x="3758" y="9279"/>
                </a:cxn>
                <a:cxn ang="0">
                  <a:pos x="4198" y="8218"/>
                </a:cxn>
                <a:cxn ang="0">
                  <a:pos x="4659" y="7211"/>
                </a:cxn>
                <a:cxn ang="0">
                  <a:pos x="5143" y="6340"/>
                </a:cxn>
                <a:cxn ang="0">
                  <a:pos x="5538" y="5442"/>
                </a:cxn>
                <a:cxn ang="0">
                  <a:pos x="5956" y="4571"/>
                </a:cxn>
                <a:cxn ang="0">
                  <a:pos x="6396" y="3782"/>
                </a:cxn>
                <a:cxn ang="0">
                  <a:pos x="6835" y="3075"/>
                </a:cxn>
                <a:cxn ang="0">
                  <a:pos x="7297" y="2395"/>
                </a:cxn>
                <a:cxn ang="0">
                  <a:pos x="7736" y="1823"/>
                </a:cxn>
                <a:cxn ang="0">
                  <a:pos x="8176" y="1333"/>
                </a:cxn>
                <a:cxn ang="0">
                  <a:pos x="8571" y="871"/>
                </a:cxn>
                <a:cxn ang="0">
                  <a:pos x="9011" y="517"/>
                </a:cxn>
                <a:cxn ang="0">
                  <a:pos x="9429" y="272"/>
                </a:cxn>
                <a:cxn ang="0">
                  <a:pos x="9846" y="82"/>
                </a:cxn>
                <a:cxn ang="0">
                  <a:pos x="10264" y="0"/>
                </a:cxn>
                <a:cxn ang="0">
                  <a:pos x="10703" y="27"/>
                </a:cxn>
                <a:cxn ang="0">
                  <a:pos x="11099" y="218"/>
                </a:cxn>
                <a:cxn ang="0">
                  <a:pos x="11538" y="517"/>
                </a:cxn>
                <a:cxn ang="0">
                  <a:pos x="11978" y="980"/>
                </a:cxn>
                <a:cxn ang="0">
                  <a:pos x="12440" y="1551"/>
                </a:cxn>
                <a:cxn ang="0">
                  <a:pos x="12945" y="2286"/>
                </a:cxn>
                <a:cxn ang="0">
                  <a:pos x="13385" y="3102"/>
                </a:cxn>
                <a:cxn ang="0">
                  <a:pos x="13824" y="3973"/>
                </a:cxn>
                <a:cxn ang="0">
                  <a:pos x="14286" y="4925"/>
                </a:cxn>
                <a:cxn ang="0">
                  <a:pos x="14747" y="5986"/>
                </a:cxn>
                <a:cxn ang="0">
                  <a:pos x="15187" y="7075"/>
                </a:cxn>
                <a:cxn ang="0">
                  <a:pos x="15670" y="8190"/>
                </a:cxn>
                <a:cxn ang="0">
                  <a:pos x="16088" y="9361"/>
                </a:cxn>
                <a:cxn ang="0">
                  <a:pos x="16527" y="10476"/>
                </a:cxn>
                <a:cxn ang="0">
                  <a:pos x="16945" y="11619"/>
                </a:cxn>
                <a:cxn ang="0">
                  <a:pos x="17341" y="12789"/>
                </a:cxn>
                <a:cxn ang="0">
                  <a:pos x="17714" y="13850"/>
                </a:cxn>
                <a:cxn ang="0">
                  <a:pos x="18110" y="14939"/>
                </a:cxn>
                <a:cxn ang="0">
                  <a:pos x="18462" y="15946"/>
                </a:cxn>
                <a:cxn ang="0">
                  <a:pos x="18791" y="16871"/>
                </a:cxn>
                <a:cxn ang="0">
                  <a:pos x="19099" y="17714"/>
                </a:cxn>
                <a:cxn ang="0">
                  <a:pos x="19385" y="18531"/>
                </a:cxn>
                <a:cxn ang="0">
                  <a:pos x="19648" y="19156"/>
                </a:cxn>
                <a:cxn ang="0">
                  <a:pos x="19868" y="19782"/>
                </a:cxn>
              </a:cxnLst>
              <a:rect l="txL" t="txT" r="txR" b="txB"/>
              <a:pathLst>
                <a:path w="20000" h="20000">
                  <a:moveTo>
                    <a:pt x="0" y="19102"/>
                  </a:moveTo>
                  <a:lnTo>
                    <a:pt x="220" y="18503"/>
                  </a:lnTo>
                  <a:lnTo>
                    <a:pt x="440" y="17905"/>
                  </a:lnTo>
                  <a:lnTo>
                    <a:pt x="659" y="17279"/>
                  </a:lnTo>
                  <a:lnTo>
                    <a:pt x="879" y="16653"/>
                  </a:lnTo>
                  <a:lnTo>
                    <a:pt x="1099" y="16054"/>
                  </a:lnTo>
                  <a:lnTo>
                    <a:pt x="1319" y="15483"/>
                  </a:lnTo>
                  <a:lnTo>
                    <a:pt x="1560" y="14884"/>
                  </a:lnTo>
                  <a:lnTo>
                    <a:pt x="1780" y="14313"/>
                  </a:lnTo>
                  <a:lnTo>
                    <a:pt x="2000" y="13714"/>
                  </a:lnTo>
                  <a:lnTo>
                    <a:pt x="2220" y="13143"/>
                  </a:lnTo>
                  <a:lnTo>
                    <a:pt x="2462" y="12571"/>
                  </a:lnTo>
                  <a:lnTo>
                    <a:pt x="2681" y="12027"/>
                  </a:lnTo>
                  <a:lnTo>
                    <a:pt x="2879" y="11456"/>
                  </a:lnTo>
                  <a:lnTo>
                    <a:pt x="3099" y="10884"/>
                  </a:lnTo>
                  <a:lnTo>
                    <a:pt x="3319" y="10340"/>
                  </a:lnTo>
                  <a:lnTo>
                    <a:pt x="3538" y="9796"/>
                  </a:lnTo>
                  <a:lnTo>
                    <a:pt x="3758" y="9279"/>
                  </a:lnTo>
                  <a:lnTo>
                    <a:pt x="3978" y="8789"/>
                  </a:lnTo>
                  <a:lnTo>
                    <a:pt x="4198" y="8218"/>
                  </a:lnTo>
                  <a:lnTo>
                    <a:pt x="4440" y="7701"/>
                  </a:lnTo>
                  <a:lnTo>
                    <a:pt x="4659" y="7211"/>
                  </a:lnTo>
                  <a:lnTo>
                    <a:pt x="4923" y="6803"/>
                  </a:lnTo>
                  <a:lnTo>
                    <a:pt x="5143" y="6340"/>
                  </a:lnTo>
                  <a:lnTo>
                    <a:pt x="5319" y="5905"/>
                  </a:lnTo>
                  <a:lnTo>
                    <a:pt x="5538" y="5442"/>
                  </a:lnTo>
                  <a:lnTo>
                    <a:pt x="5780" y="4980"/>
                  </a:lnTo>
                  <a:lnTo>
                    <a:pt x="5956" y="4571"/>
                  </a:lnTo>
                  <a:lnTo>
                    <a:pt x="6176" y="4163"/>
                  </a:lnTo>
                  <a:lnTo>
                    <a:pt x="6396" y="3782"/>
                  </a:lnTo>
                  <a:lnTo>
                    <a:pt x="6615" y="3429"/>
                  </a:lnTo>
                  <a:lnTo>
                    <a:pt x="6835" y="3075"/>
                  </a:lnTo>
                  <a:lnTo>
                    <a:pt x="7055" y="2721"/>
                  </a:lnTo>
                  <a:lnTo>
                    <a:pt x="7297" y="2395"/>
                  </a:lnTo>
                  <a:lnTo>
                    <a:pt x="7516" y="2068"/>
                  </a:lnTo>
                  <a:lnTo>
                    <a:pt x="7736" y="1823"/>
                  </a:lnTo>
                  <a:lnTo>
                    <a:pt x="7956" y="1551"/>
                  </a:lnTo>
                  <a:lnTo>
                    <a:pt x="8176" y="1333"/>
                  </a:lnTo>
                  <a:lnTo>
                    <a:pt x="8374" y="1061"/>
                  </a:lnTo>
                  <a:lnTo>
                    <a:pt x="8571" y="871"/>
                  </a:lnTo>
                  <a:lnTo>
                    <a:pt x="8791" y="653"/>
                  </a:lnTo>
                  <a:lnTo>
                    <a:pt x="9011" y="517"/>
                  </a:lnTo>
                  <a:lnTo>
                    <a:pt x="9231" y="381"/>
                  </a:lnTo>
                  <a:lnTo>
                    <a:pt x="9429" y="272"/>
                  </a:lnTo>
                  <a:lnTo>
                    <a:pt x="9648" y="163"/>
                  </a:lnTo>
                  <a:lnTo>
                    <a:pt x="9846" y="82"/>
                  </a:lnTo>
                  <a:lnTo>
                    <a:pt x="10088" y="27"/>
                  </a:lnTo>
                  <a:lnTo>
                    <a:pt x="10264" y="0"/>
                  </a:lnTo>
                  <a:lnTo>
                    <a:pt x="10484" y="27"/>
                  </a:lnTo>
                  <a:lnTo>
                    <a:pt x="10703" y="27"/>
                  </a:lnTo>
                  <a:lnTo>
                    <a:pt x="10901" y="82"/>
                  </a:lnTo>
                  <a:lnTo>
                    <a:pt x="11099" y="218"/>
                  </a:lnTo>
                  <a:lnTo>
                    <a:pt x="11319" y="327"/>
                  </a:lnTo>
                  <a:lnTo>
                    <a:pt x="11538" y="517"/>
                  </a:lnTo>
                  <a:lnTo>
                    <a:pt x="11758" y="789"/>
                  </a:lnTo>
                  <a:lnTo>
                    <a:pt x="11978" y="980"/>
                  </a:lnTo>
                  <a:lnTo>
                    <a:pt x="12198" y="1224"/>
                  </a:lnTo>
                  <a:lnTo>
                    <a:pt x="12440" y="1551"/>
                  </a:lnTo>
                  <a:lnTo>
                    <a:pt x="12659" y="1932"/>
                  </a:lnTo>
                  <a:lnTo>
                    <a:pt x="12945" y="2286"/>
                  </a:lnTo>
                  <a:lnTo>
                    <a:pt x="13165" y="2667"/>
                  </a:lnTo>
                  <a:lnTo>
                    <a:pt x="13385" y="3102"/>
                  </a:lnTo>
                  <a:lnTo>
                    <a:pt x="13604" y="3510"/>
                  </a:lnTo>
                  <a:lnTo>
                    <a:pt x="13824" y="3973"/>
                  </a:lnTo>
                  <a:lnTo>
                    <a:pt x="14066" y="4463"/>
                  </a:lnTo>
                  <a:lnTo>
                    <a:pt x="14286" y="4925"/>
                  </a:lnTo>
                  <a:lnTo>
                    <a:pt x="14527" y="5469"/>
                  </a:lnTo>
                  <a:lnTo>
                    <a:pt x="14747" y="5986"/>
                  </a:lnTo>
                  <a:lnTo>
                    <a:pt x="14967" y="6531"/>
                  </a:lnTo>
                  <a:lnTo>
                    <a:pt x="15187" y="7075"/>
                  </a:lnTo>
                  <a:lnTo>
                    <a:pt x="15407" y="7619"/>
                  </a:lnTo>
                  <a:lnTo>
                    <a:pt x="15670" y="8190"/>
                  </a:lnTo>
                  <a:lnTo>
                    <a:pt x="15912" y="8789"/>
                  </a:lnTo>
                  <a:lnTo>
                    <a:pt x="16088" y="9361"/>
                  </a:lnTo>
                  <a:lnTo>
                    <a:pt x="16308" y="9932"/>
                  </a:lnTo>
                  <a:lnTo>
                    <a:pt x="16527" y="10476"/>
                  </a:lnTo>
                  <a:lnTo>
                    <a:pt x="16725" y="11048"/>
                  </a:lnTo>
                  <a:lnTo>
                    <a:pt x="16945" y="11619"/>
                  </a:lnTo>
                  <a:lnTo>
                    <a:pt x="17143" y="12190"/>
                  </a:lnTo>
                  <a:lnTo>
                    <a:pt x="17341" y="12789"/>
                  </a:lnTo>
                  <a:lnTo>
                    <a:pt x="17538" y="13333"/>
                  </a:lnTo>
                  <a:lnTo>
                    <a:pt x="17714" y="13850"/>
                  </a:lnTo>
                  <a:lnTo>
                    <a:pt x="17912" y="14395"/>
                  </a:lnTo>
                  <a:lnTo>
                    <a:pt x="18110" y="14939"/>
                  </a:lnTo>
                  <a:lnTo>
                    <a:pt x="18264" y="15429"/>
                  </a:lnTo>
                  <a:lnTo>
                    <a:pt x="18462" y="15946"/>
                  </a:lnTo>
                  <a:lnTo>
                    <a:pt x="18659" y="16408"/>
                  </a:lnTo>
                  <a:lnTo>
                    <a:pt x="18791" y="16871"/>
                  </a:lnTo>
                  <a:lnTo>
                    <a:pt x="18945" y="17333"/>
                  </a:lnTo>
                  <a:lnTo>
                    <a:pt x="19099" y="17714"/>
                  </a:lnTo>
                  <a:lnTo>
                    <a:pt x="19253" y="18150"/>
                  </a:lnTo>
                  <a:lnTo>
                    <a:pt x="19385" y="18531"/>
                  </a:lnTo>
                  <a:lnTo>
                    <a:pt x="19538" y="18884"/>
                  </a:lnTo>
                  <a:lnTo>
                    <a:pt x="19648" y="19156"/>
                  </a:lnTo>
                  <a:lnTo>
                    <a:pt x="19758" y="19483"/>
                  </a:lnTo>
                  <a:lnTo>
                    <a:pt x="19868" y="19782"/>
                  </a:lnTo>
                  <a:lnTo>
                    <a:pt x="19978" y="19973"/>
                  </a:ln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86699F5A-5F7E-D64C-B170-51F2E3EFDE1E}"/>
                </a:ext>
              </a:extLst>
            </p:cNvPr>
            <p:cNvSpPr/>
            <p:nvPr/>
          </p:nvSpPr>
          <p:spPr>
            <a:xfrm>
              <a:off x="1576" y="2045"/>
              <a:ext cx="484" cy="294"/>
            </a:xfrm>
            <a:custGeom>
              <a:avLst/>
              <a:gdLst>
                <a:gd name="txL" fmla="*/ 0 w 20000"/>
                <a:gd name="txT" fmla="*/ 0 h 20000"/>
                <a:gd name="txR" fmla="*/ 20000 w 20000"/>
                <a:gd name="txB" fmla="*/ 20000 h 20000"/>
              </a:gdLst>
              <a:ahLst/>
              <a:cxnLst>
                <a:cxn ang="0">
                  <a:pos x="220" y="1469"/>
                </a:cxn>
                <a:cxn ang="0">
                  <a:pos x="659" y="2667"/>
                </a:cxn>
                <a:cxn ang="0">
                  <a:pos x="1099" y="3918"/>
                </a:cxn>
                <a:cxn ang="0">
                  <a:pos x="1560" y="5088"/>
                </a:cxn>
                <a:cxn ang="0">
                  <a:pos x="2000" y="6231"/>
                </a:cxn>
                <a:cxn ang="0">
                  <a:pos x="2462" y="7401"/>
                </a:cxn>
                <a:cxn ang="0">
                  <a:pos x="2879" y="8517"/>
                </a:cxn>
                <a:cxn ang="0">
                  <a:pos x="3319" y="9633"/>
                </a:cxn>
                <a:cxn ang="0">
                  <a:pos x="3758" y="10667"/>
                </a:cxn>
                <a:cxn ang="0">
                  <a:pos x="4198" y="11728"/>
                </a:cxn>
                <a:cxn ang="0">
                  <a:pos x="4659" y="12735"/>
                </a:cxn>
                <a:cxn ang="0">
                  <a:pos x="5143" y="13633"/>
                </a:cxn>
                <a:cxn ang="0">
                  <a:pos x="5538" y="14531"/>
                </a:cxn>
                <a:cxn ang="0">
                  <a:pos x="5956" y="15401"/>
                </a:cxn>
                <a:cxn ang="0">
                  <a:pos x="6396" y="16190"/>
                </a:cxn>
                <a:cxn ang="0">
                  <a:pos x="6835" y="16898"/>
                </a:cxn>
                <a:cxn ang="0">
                  <a:pos x="7297" y="17551"/>
                </a:cxn>
                <a:cxn ang="0">
                  <a:pos x="7736" y="18150"/>
                </a:cxn>
                <a:cxn ang="0">
                  <a:pos x="8176" y="18639"/>
                </a:cxn>
                <a:cxn ang="0">
                  <a:pos x="8571" y="19102"/>
                </a:cxn>
                <a:cxn ang="0">
                  <a:pos x="9011" y="19456"/>
                </a:cxn>
                <a:cxn ang="0">
                  <a:pos x="9429" y="19701"/>
                </a:cxn>
                <a:cxn ang="0">
                  <a:pos x="9846" y="19891"/>
                </a:cxn>
                <a:cxn ang="0">
                  <a:pos x="10264" y="19973"/>
                </a:cxn>
                <a:cxn ang="0">
                  <a:pos x="10703" y="19946"/>
                </a:cxn>
                <a:cxn ang="0">
                  <a:pos x="11099" y="19728"/>
                </a:cxn>
                <a:cxn ang="0">
                  <a:pos x="11538" y="19456"/>
                </a:cxn>
                <a:cxn ang="0">
                  <a:pos x="11978" y="18966"/>
                </a:cxn>
                <a:cxn ang="0">
                  <a:pos x="12440" y="18395"/>
                </a:cxn>
                <a:cxn ang="0">
                  <a:pos x="12945" y="17687"/>
                </a:cxn>
                <a:cxn ang="0">
                  <a:pos x="13385" y="16871"/>
                </a:cxn>
                <a:cxn ang="0">
                  <a:pos x="13824" y="16000"/>
                </a:cxn>
                <a:cxn ang="0">
                  <a:pos x="14286" y="15048"/>
                </a:cxn>
                <a:cxn ang="0">
                  <a:pos x="14747" y="13986"/>
                </a:cxn>
                <a:cxn ang="0">
                  <a:pos x="15187" y="12898"/>
                </a:cxn>
                <a:cxn ang="0">
                  <a:pos x="15670" y="11782"/>
                </a:cxn>
                <a:cxn ang="0">
                  <a:pos x="16088" y="10612"/>
                </a:cxn>
                <a:cxn ang="0">
                  <a:pos x="16527" y="9497"/>
                </a:cxn>
                <a:cxn ang="0">
                  <a:pos x="16945" y="8354"/>
                </a:cxn>
                <a:cxn ang="0">
                  <a:pos x="17341" y="7184"/>
                </a:cxn>
                <a:cxn ang="0">
                  <a:pos x="17714" y="6095"/>
                </a:cxn>
                <a:cxn ang="0">
                  <a:pos x="18110" y="5034"/>
                </a:cxn>
                <a:cxn ang="0">
                  <a:pos x="18462" y="4027"/>
                </a:cxn>
                <a:cxn ang="0">
                  <a:pos x="18791" y="3102"/>
                </a:cxn>
                <a:cxn ang="0">
                  <a:pos x="19099" y="2231"/>
                </a:cxn>
                <a:cxn ang="0">
                  <a:pos x="19385" y="1442"/>
                </a:cxn>
                <a:cxn ang="0">
                  <a:pos x="19648" y="816"/>
                </a:cxn>
                <a:cxn ang="0">
                  <a:pos x="19868" y="190"/>
                </a:cxn>
              </a:cxnLst>
              <a:rect l="txL" t="txT" r="txR" b="txB"/>
              <a:pathLst>
                <a:path w="20000" h="20000">
                  <a:moveTo>
                    <a:pt x="0" y="871"/>
                  </a:moveTo>
                  <a:lnTo>
                    <a:pt x="220" y="1469"/>
                  </a:lnTo>
                  <a:lnTo>
                    <a:pt x="440" y="2068"/>
                  </a:lnTo>
                  <a:lnTo>
                    <a:pt x="659" y="2667"/>
                  </a:lnTo>
                  <a:lnTo>
                    <a:pt x="879" y="3320"/>
                  </a:lnTo>
                  <a:lnTo>
                    <a:pt x="1099" y="3918"/>
                  </a:lnTo>
                  <a:lnTo>
                    <a:pt x="1319" y="4490"/>
                  </a:lnTo>
                  <a:lnTo>
                    <a:pt x="1560" y="5088"/>
                  </a:lnTo>
                  <a:lnTo>
                    <a:pt x="1780" y="5660"/>
                  </a:lnTo>
                  <a:lnTo>
                    <a:pt x="2000" y="6231"/>
                  </a:lnTo>
                  <a:lnTo>
                    <a:pt x="2220" y="6830"/>
                  </a:lnTo>
                  <a:lnTo>
                    <a:pt x="2462" y="7401"/>
                  </a:lnTo>
                  <a:lnTo>
                    <a:pt x="2681" y="7946"/>
                  </a:lnTo>
                  <a:lnTo>
                    <a:pt x="2879" y="8517"/>
                  </a:lnTo>
                  <a:lnTo>
                    <a:pt x="3099" y="9088"/>
                  </a:lnTo>
                  <a:lnTo>
                    <a:pt x="3319" y="9633"/>
                  </a:lnTo>
                  <a:lnTo>
                    <a:pt x="3538" y="10177"/>
                  </a:lnTo>
                  <a:lnTo>
                    <a:pt x="3758" y="10667"/>
                  </a:lnTo>
                  <a:lnTo>
                    <a:pt x="3978" y="11184"/>
                  </a:lnTo>
                  <a:lnTo>
                    <a:pt x="4198" y="11728"/>
                  </a:lnTo>
                  <a:lnTo>
                    <a:pt x="4440" y="12272"/>
                  </a:lnTo>
                  <a:lnTo>
                    <a:pt x="4659" y="12735"/>
                  </a:lnTo>
                  <a:lnTo>
                    <a:pt x="4923" y="13170"/>
                  </a:lnTo>
                  <a:lnTo>
                    <a:pt x="5143" y="13633"/>
                  </a:lnTo>
                  <a:lnTo>
                    <a:pt x="5319" y="14068"/>
                  </a:lnTo>
                  <a:lnTo>
                    <a:pt x="5538" y="14531"/>
                  </a:lnTo>
                  <a:lnTo>
                    <a:pt x="5780" y="14966"/>
                  </a:lnTo>
                  <a:lnTo>
                    <a:pt x="5956" y="15401"/>
                  </a:lnTo>
                  <a:lnTo>
                    <a:pt x="6176" y="15810"/>
                  </a:lnTo>
                  <a:lnTo>
                    <a:pt x="6396" y="16190"/>
                  </a:lnTo>
                  <a:lnTo>
                    <a:pt x="6615" y="16544"/>
                  </a:lnTo>
                  <a:lnTo>
                    <a:pt x="6835" y="16898"/>
                  </a:lnTo>
                  <a:lnTo>
                    <a:pt x="7055" y="17224"/>
                  </a:lnTo>
                  <a:lnTo>
                    <a:pt x="7297" y="17551"/>
                  </a:lnTo>
                  <a:lnTo>
                    <a:pt x="7516" y="17905"/>
                  </a:lnTo>
                  <a:lnTo>
                    <a:pt x="7736" y="18150"/>
                  </a:lnTo>
                  <a:lnTo>
                    <a:pt x="7956" y="18395"/>
                  </a:lnTo>
                  <a:lnTo>
                    <a:pt x="8176" y="18639"/>
                  </a:lnTo>
                  <a:lnTo>
                    <a:pt x="8374" y="18912"/>
                  </a:lnTo>
                  <a:lnTo>
                    <a:pt x="8571" y="19102"/>
                  </a:lnTo>
                  <a:lnTo>
                    <a:pt x="8791" y="19320"/>
                  </a:lnTo>
                  <a:lnTo>
                    <a:pt x="9011" y="19456"/>
                  </a:lnTo>
                  <a:lnTo>
                    <a:pt x="9231" y="19592"/>
                  </a:lnTo>
                  <a:lnTo>
                    <a:pt x="9429" y="19701"/>
                  </a:lnTo>
                  <a:lnTo>
                    <a:pt x="9648" y="19810"/>
                  </a:lnTo>
                  <a:lnTo>
                    <a:pt x="9846" y="19891"/>
                  </a:lnTo>
                  <a:lnTo>
                    <a:pt x="10088" y="19946"/>
                  </a:lnTo>
                  <a:lnTo>
                    <a:pt x="10264" y="19973"/>
                  </a:lnTo>
                  <a:lnTo>
                    <a:pt x="10484" y="19946"/>
                  </a:lnTo>
                  <a:lnTo>
                    <a:pt x="10703" y="19946"/>
                  </a:lnTo>
                  <a:lnTo>
                    <a:pt x="10901" y="19891"/>
                  </a:lnTo>
                  <a:lnTo>
                    <a:pt x="11099" y="19728"/>
                  </a:lnTo>
                  <a:lnTo>
                    <a:pt x="11319" y="19646"/>
                  </a:lnTo>
                  <a:lnTo>
                    <a:pt x="11538" y="19456"/>
                  </a:lnTo>
                  <a:lnTo>
                    <a:pt x="11758" y="19184"/>
                  </a:lnTo>
                  <a:lnTo>
                    <a:pt x="11978" y="18966"/>
                  </a:lnTo>
                  <a:lnTo>
                    <a:pt x="12198" y="18721"/>
                  </a:lnTo>
                  <a:lnTo>
                    <a:pt x="12440" y="18395"/>
                  </a:lnTo>
                  <a:lnTo>
                    <a:pt x="12659" y="18041"/>
                  </a:lnTo>
                  <a:lnTo>
                    <a:pt x="12945" y="17687"/>
                  </a:lnTo>
                  <a:lnTo>
                    <a:pt x="13165" y="17279"/>
                  </a:lnTo>
                  <a:lnTo>
                    <a:pt x="13385" y="16871"/>
                  </a:lnTo>
                  <a:lnTo>
                    <a:pt x="13604" y="16463"/>
                  </a:lnTo>
                  <a:lnTo>
                    <a:pt x="13824" y="16000"/>
                  </a:lnTo>
                  <a:lnTo>
                    <a:pt x="14066" y="15510"/>
                  </a:lnTo>
                  <a:lnTo>
                    <a:pt x="14286" y="15048"/>
                  </a:lnTo>
                  <a:lnTo>
                    <a:pt x="14527" y="14503"/>
                  </a:lnTo>
                  <a:lnTo>
                    <a:pt x="14747" y="13986"/>
                  </a:lnTo>
                  <a:lnTo>
                    <a:pt x="14967" y="13442"/>
                  </a:lnTo>
                  <a:lnTo>
                    <a:pt x="15187" y="12898"/>
                  </a:lnTo>
                  <a:lnTo>
                    <a:pt x="15407" y="12354"/>
                  </a:lnTo>
                  <a:lnTo>
                    <a:pt x="15670" y="11782"/>
                  </a:lnTo>
                  <a:lnTo>
                    <a:pt x="15912" y="11184"/>
                  </a:lnTo>
                  <a:lnTo>
                    <a:pt x="16088" y="10612"/>
                  </a:lnTo>
                  <a:lnTo>
                    <a:pt x="16308" y="10041"/>
                  </a:lnTo>
                  <a:lnTo>
                    <a:pt x="16527" y="9497"/>
                  </a:lnTo>
                  <a:lnTo>
                    <a:pt x="16725" y="8925"/>
                  </a:lnTo>
                  <a:lnTo>
                    <a:pt x="16945" y="8354"/>
                  </a:lnTo>
                  <a:lnTo>
                    <a:pt x="17143" y="7782"/>
                  </a:lnTo>
                  <a:lnTo>
                    <a:pt x="17341" y="7184"/>
                  </a:lnTo>
                  <a:lnTo>
                    <a:pt x="17538" y="6639"/>
                  </a:lnTo>
                  <a:lnTo>
                    <a:pt x="17714" y="6095"/>
                  </a:lnTo>
                  <a:lnTo>
                    <a:pt x="17912" y="5551"/>
                  </a:lnTo>
                  <a:lnTo>
                    <a:pt x="18110" y="5034"/>
                  </a:lnTo>
                  <a:lnTo>
                    <a:pt x="18264" y="4544"/>
                  </a:lnTo>
                  <a:lnTo>
                    <a:pt x="18462" y="4027"/>
                  </a:lnTo>
                  <a:lnTo>
                    <a:pt x="18659" y="3537"/>
                  </a:lnTo>
                  <a:lnTo>
                    <a:pt x="18791" y="3102"/>
                  </a:lnTo>
                  <a:lnTo>
                    <a:pt x="18945" y="2639"/>
                  </a:lnTo>
                  <a:lnTo>
                    <a:pt x="19099" y="2231"/>
                  </a:lnTo>
                  <a:lnTo>
                    <a:pt x="19253" y="1823"/>
                  </a:lnTo>
                  <a:lnTo>
                    <a:pt x="19385" y="1442"/>
                  </a:lnTo>
                  <a:lnTo>
                    <a:pt x="19538" y="1088"/>
                  </a:lnTo>
                  <a:lnTo>
                    <a:pt x="19648" y="816"/>
                  </a:lnTo>
                  <a:lnTo>
                    <a:pt x="19758" y="490"/>
                  </a:lnTo>
                  <a:lnTo>
                    <a:pt x="19868" y="190"/>
                  </a:lnTo>
                  <a:lnTo>
                    <a:pt x="19978" y="0"/>
                  </a:ln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A62F9664-E7FA-1B4F-AE1C-FD2D2C0E74C9}"/>
                </a:ext>
              </a:extLst>
            </p:cNvPr>
            <p:cNvSpPr/>
            <p:nvPr/>
          </p:nvSpPr>
          <p:spPr>
            <a:xfrm>
              <a:off x="2044" y="1781"/>
              <a:ext cx="483" cy="294"/>
            </a:xfrm>
            <a:custGeom>
              <a:avLst/>
              <a:gdLst>
                <a:gd name="txL" fmla="*/ 0 w 20000"/>
                <a:gd name="txT" fmla="*/ 0 h 20000"/>
                <a:gd name="txR" fmla="*/ 20000 w 20000"/>
                <a:gd name="txB" fmla="*/ 20000 h 20000"/>
              </a:gdLst>
              <a:ahLst/>
              <a:cxnLst>
                <a:cxn ang="0">
                  <a:pos x="220" y="18503"/>
                </a:cxn>
                <a:cxn ang="0">
                  <a:pos x="659" y="17279"/>
                </a:cxn>
                <a:cxn ang="0">
                  <a:pos x="1099" y="16054"/>
                </a:cxn>
                <a:cxn ang="0">
                  <a:pos x="1560" y="14884"/>
                </a:cxn>
                <a:cxn ang="0">
                  <a:pos x="2000" y="13714"/>
                </a:cxn>
                <a:cxn ang="0">
                  <a:pos x="2462" y="12571"/>
                </a:cxn>
                <a:cxn ang="0">
                  <a:pos x="2879" y="11456"/>
                </a:cxn>
                <a:cxn ang="0">
                  <a:pos x="3319" y="10340"/>
                </a:cxn>
                <a:cxn ang="0">
                  <a:pos x="3758" y="9279"/>
                </a:cxn>
                <a:cxn ang="0">
                  <a:pos x="4198" y="8218"/>
                </a:cxn>
                <a:cxn ang="0">
                  <a:pos x="4659" y="7211"/>
                </a:cxn>
                <a:cxn ang="0">
                  <a:pos x="5143" y="6340"/>
                </a:cxn>
                <a:cxn ang="0">
                  <a:pos x="5538" y="5442"/>
                </a:cxn>
                <a:cxn ang="0">
                  <a:pos x="5956" y="4571"/>
                </a:cxn>
                <a:cxn ang="0">
                  <a:pos x="6396" y="3782"/>
                </a:cxn>
                <a:cxn ang="0">
                  <a:pos x="6835" y="3075"/>
                </a:cxn>
                <a:cxn ang="0">
                  <a:pos x="7297" y="2395"/>
                </a:cxn>
                <a:cxn ang="0">
                  <a:pos x="7736" y="1823"/>
                </a:cxn>
                <a:cxn ang="0">
                  <a:pos x="8176" y="1333"/>
                </a:cxn>
                <a:cxn ang="0">
                  <a:pos x="8571" y="871"/>
                </a:cxn>
                <a:cxn ang="0">
                  <a:pos x="9011" y="517"/>
                </a:cxn>
                <a:cxn ang="0">
                  <a:pos x="9429" y="272"/>
                </a:cxn>
                <a:cxn ang="0">
                  <a:pos x="9846" y="82"/>
                </a:cxn>
                <a:cxn ang="0">
                  <a:pos x="10264" y="0"/>
                </a:cxn>
                <a:cxn ang="0">
                  <a:pos x="10703" y="27"/>
                </a:cxn>
                <a:cxn ang="0">
                  <a:pos x="11099" y="218"/>
                </a:cxn>
                <a:cxn ang="0">
                  <a:pos x="11538" y="517"/>
                </a:cxn>
                <a:cxn ang="0">
                  <a:pos x="11978" y="980"/>
                </a:cxn>
                <a:cxn ang="0">
                  <a:pos x="12440" y="1551"/>
                </a:cxn>
                <a:cxn ang="0">
                  <a:pos x="12945" y="2286"/>
                </a:cxn>
                <a:cxn ang="0">
                  <a:pos x="13385" y="3102"/>
                </a:cxn>
                <a:cxn ang="0">
                  <a:pos x="13824" y="3973"/>
                </a:cxn>
                <a:cxn ang="0">
                  <a:pos x="14286" y="4925"/>
                </a:cxn>
                <a:cxn ang="0">
                  <a:pos x="14747" y="5986"/>
                </a:cxn>
                <a:cxn ang="0">
                  <a:pos x="15187" y="7075"/>
                </a:cxn>
                <a:cxn ang="0">
                  <a:pos x="15670" y="8190"/>
                </a:cxn>
                <a:cxn ang="0">
                  <a:pos x="16088" y="9361"/>
                </a:cxn>
                <a:cxn ang="0">
                  <a:pos x="16527" y="10476"/>
                </a:cxn>
                <a:cxn ang="0">
                  <a:pos x="16945" y="11619"/>
                </a:cxn>
                <a:cxn ang="0">
                  <a:pos x="17341" y="12789"/>
                </a:cxn>
                <a:cxn ang="0">
                  <a:pos x="17714" y="13850"/>
                </a:cxn>
                <a:cxn ang="0">
                  <a:pos x="18110" y="14939"/>
                </a:cxn>
                <a:cxn ang="0">
                  <a:pos x="18462" y="15946"/>
                </a:cxn>
                <a:cxn ang="0">
                  <a:pos x="18791" y="16871"/>
                </a:cxn>
                <a:cxn ang="0">
                  <a:pos x="19099" y="17714"/>
                </a:cxn>
                <a:cxn ang="0">
                  <a:pos x="19385" y="18531"/>
                </a:cxn>
                <a:cxn ang="0">
                  <a:pos x="19648" y="19156"/>
                </a:cxn>
                <a:cxn ang="0">
                  <a:pos x="19868" y="19782"/>
                </a:cxn>
              </a:cxnLst>
              <a:rect l="txL" t="txT" r="txR" b="txB"/>
              <a:pathLst>
                <a:path w="20000" h="20000">
                  <a:moveTo>
                    <a:pt x="0" y="19102"/>
                  </a:moveTo>
                  <a:lnTo>
                    <a:pt x="220" y="18503"/>
                  </a:lnTo>
                  <a:lnTo>
                    <a:pt x="440" y="17905"/>
                  </a:lnTo>
                  <a:lnTo>
                    <a:pt x="659" y="17279"/>
                  </a:lnTo>
                  <a:lnTo>
                    <a:pt x="879" y="16653"/>
                  </a:lnTo>
                  <a:lnTo>
                    <a:pt x="1099" y="16054"/>
                  </a:lnTo>
                  <a:lnTo>
                    <a:pt x="1319" y="15483"/>
                  </a:lnTo>
                  <a:lnTo>
                    <a:pt x="1560" y="14884"/>
                  </a:lnTo>
                  <a:lnTo>
                    <a:pt x="1780" y="14313"/>
                  </a:lnTo>
                  <a:lnTo>
                    <a:pt x="2000" y="13714"/>
                  </a:lnTo>
                  <a:lnTo>
                    <a:pt x="2220" y="13143"/>
                  </a:lnTo>
                  <a:lnTo>
                    <a:pt x="2462" y="12571"/>
                  </a:lnTo>
                  <a:lnTo>
                    <a:pt x="2681" y="12027"/>
                  </a:lnTo>
                  <a:lnTo>
                    <a:pt x="2879" y="11456"/>
                  </a:lnTo>
                  <a:lnTo>
                    <a:pt x="3099" y="10884"/>
                  </a:lnTo>
                  <a:lnTo>
                    <a:pt x="3319" y="10340"/>
                  </a:lnTo>
                  <a:lnTo>
                    <a:pt x="3538" y="9796"/>
                  </a:lnTo>
                  <a:lnTo>
                    <a:pt x="3758" y="9279"/>
                  </a:lnTo>
                  <a:lnTo>
                    <a:pt x="3978" y="8789"/>
                  </a:lnTo>
                  <a:lnTo>
                    <a:pt x="4198" y="8218"/>
                  </a:lnTo>
                  <a:lnTo>
                    <a:pt x="4440" y="7701"/>
                  </a:lnTo>
                  <a:lnTo>
                    <a:pt x="4659" y="7211"/>
                  </a:lnTo>
                  <a:lnTo>
                    <a:pt x="4923" y="6803"/>
                  </a:lnTo>
                  <a:lnTo>
                    <a:pt x="5143" y="6340"/>
                  </a:lnTo>
                  <a:lnTo>
                    <a:pt x="5319" y="5905"/>
                  </a:lnTo>
                  <a:lnTo>
                    <a:pt x="5538" y="5442"/>
                  </a:lnTo>
                  <a:lnTo>
                    <a:pt x="5780" y="4980"/>
                  </a:lnTo>
                  <a:lnTo>
                    <a:pt x="5956" y="4571"/>
                  </a:lnTo>
                  <a:lnTo>
                    <a:pt x="6176" y="4163"/>
                  </a:lnTo>
                  <a:lnTo>
                    <a:pt x="6396" y="3782"/>
                  </a:lnTo>
                  <a:lnTo>
                    <a:pt x="6615" y="3429"/>
                  </a:lnTo>
                  <a:lnTo>
                    <a:pt x="6835" y="3075"/>
                  </a:lnTo>
                  <a:lnTo>
                    <a:pt x="7055" y="2721"/>
                  </a:lnTo>
                  <a:lnTo>
                    <a:pt x="7297" y="2395"/>
                  </a:lnTo>
                  <a:lnTo>
                    <a:pt x="7516" y="2068"/>
                  </a:lnTo>
                  <a:lnTo>
                    <a:pt x="7736" y="1823"/>
                  </a:lnTo>
                  <a:lnTo>
                    <a:pt x="7956" y="1551"/>
                  </a:lnTo>
                  <a:lnTo>
                    <a:pt x="8176" y="1333"/>
                  </a:lnTo>
                  <a:lnTo>
                    <a:pt x="8374" y="1061"/>
                  </a:lnTo>
                  <a:lnTo>
                    <a:pt x="8571" y="871"/>
                  </a:lnTo>
                  <a:lnTo>
                    <a:pt x="8791" y="653"/>
                  </a:lnTo>
                  <a:lnTo>
                    <a:pt x="9011" y="517"/>
                  </a:lnTo>
                  <a:lnTo>
                    <a:pt x="9231" y="381"/>
                  </a:lnTo>
                  <a:lnTo>
                    <a:pt x="9429" y="272"/>
                  </a:lnTo>
                  <a:lnTo>
                    <a:pt x="9648" y="163"/>
                  </a:lnTo>
                  <a:lnTo>
                    <a:pt x="9846" y="82"/>
                  </a:lnTo>
                  <a:lnTo>
                    <a:pt x="10088" y="27"/>
                  </a:lnTo>
                  <a:lnTo>
                    <a:pt x="10264" y="0"/>
                  </a:lnTo>
                  <a:lnTo>
                    <a:pt x="10484" y="27"/>
                  </a:lnTo>
                  <a:lnTo>
                    <a:pt x="10703" y="27"/>
                  </a:lnTo>
                  <a:lnTo>
                    <a:pt x="10901" y="82"/>
                  </a:lnTo>
                  <a:lnTo>
                    <a:pt x="11099" y="218"/>
                  </a:lnTo>
                  <a:lnTo>
                    <a:pt x="11319" y="327"/>
                  </a:lnTo>
                  <a:lnTo>
                    <a:pt x="11538" y="517"/>
                  </a:lnTo>
                  <a:lnTo>
                    <a:pt x="11758" y="789"/>
                  </a:lnTo>
                  <a:lnTo>
                    <a:pt x="11978" y="980"/>
                  </a:lnTo>
                  <a:lnTo>
                    <a:pt x="12198" y="1224"/>
                  </a:lnTo>
                  <a:lnTo>
                    <a:pt x="12440" y="1551"/>
                  </a:lnTo>
                  <a:lnTo>
                    <a:pt x="12659" y="1932"/>
                  </a:lnTo>
                  <a:lnTo>
                    <a:pt x="12945" y="2286"/>
                  </a:lnTo>
                  <a:lnTo>
                    <a:pt x="13165" y="2667"/>
                  </a:lnTo>
                  <a:lnTo>
                    <a:pt x="13385" y="3102"/>
                  </a:lnTo>
                  <a:lnTo>
                    <a:pt x="13604" y="3510"/>
                  </a:lnTo>
                  <a:lnTo>
                    <a:pt x="13824" y="3973"/>
                  </a:lnTo>
                  <a:lnTo>
                    <a:pt x="14066" y="4463"/>
                  </a:lnTo>
                  <a:lnTo>
                    <a:pt x="14286" y="4925"/>
                  </a:lnTo>
                  <a:lnTo>
                    <a:pt x="14527" y="5469"/>
                  </a:lnTo>
                  <a:lnTo>
                    <a:pt x="14747" y="5986"/>
                  </a:lnTo>
                  <a:lnTo>
                    <a:pt x="14967" y="6531"/>
                  </a:lnTo>
                  <a:lnTo>
                    <a:pt x="15187" y="7075"/>
                  </a:lnTo>
                  <a:lnTo>
                    <a:pt x="15407" y="7619"/>
                  </a:lnTo>
                  <a:lnTo>
                    <a:pt x="15670" y="8190"/>
                  </a:lnTo>
                  <a:lnTo>
                    <a:pt x="15912" y="8789"/>
                  </a:lnTo>
                  <a:lnTo>
                    <a:pt x="16088" y="9361"/>
                  </a:lnTo>
                  <a:lnTo>
                    <a:pt x="16308" y="9932"/>
                  </a:lnTo>
                  <a:lnTo>
                    <a:pt x="16527" y="10476"/>
                  </a:lnTo>
                  <a:lnTo>
                    <a:pt x="16725" y="11048"/>
                  </a:lnTo>
                  <a:lnTo>
                    <a:pt x="16945" y="11619"/>
                  </a:lnTo>
                  <a:lnTo>
                    <a:pt x="17143" y="12190"/>
                  </a:lnTo>
                  <a:lnTo>
                    <a:pt x="17341" y="12789"/>
                  </a:lnTo>
                  <a:lnTo>
                    <a:pt x="17538" y="13333"/>
                  </a:lnTo>
                  <a:lnTo>
                    <a:pt x="17714" y="13850"/>
                  </a:lnTo>
                  <a:lnTo>
                    <a:pt x="17912" y="14395"/>
                  </a:lnTo>
                  <a:lnTo>
                    <a:pt x="18110" y="14939"/>
                  </a:lnTo>
                  <a:lnTo>
                    <a:pt x="18264" y="15429"/>
                  </a:lnTo>
                  <a:lnTo>
                    <a:pt x="18462" y="15946"/>
                  </a:lnTo>
                  <a:lnTo>
                    <a:pt x="18659" y="16408"/>
                  </a:lnTo>
                  <a:lnTo>
                    <a:pt x="18791" y="16871"/>
                  </a:lnTo>
                  <a:lnTo>
                    <a:pt x="18945" y="17333"/>
                  </a:lnTo>
                  <a:lnTo>
                    <a:pt x="19099" y="17714"/>
                  </a:lnTo>
                  <a:lnTo>
                    <a:pt x="19253" y="18150"/>
                  </a:lnTo>
                  <a:lnTo>
                    <a:pt x="19385" y="18531"/>
                  </a:lnTo>
                  <a:lnTo>
                    <a:pt x="19538" y="18884"/>
                  </a:lnTo>
                  <a:lnTo>
                    <a:pt x="19648" y="19156"/>
                  </a:lnTo>
                  <a:lnTo>
                    <a:pt x="19758" y="19483"/>
                  </a:lnTo>
                  <a:lnTo>
                    <a:pt x="19868" y="19782"/>
                  </a:lnTo>
                  <a:lnTo>
                    <a:pt x="19978" y="19973"/>
                  </a:ln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1" name="Line 15">
              <a:extLst>
                <a:ext uri="{FF2B5EF4-FFF2-40B4-BE49-F238E27FC236}">
                  <a16:creationId xmlns:a16="http://schemas.microsoft.com/office/drawing/2014/main" id="{7F433B23-044B-D04A-A8CF-EA2E86D04D1C}"/>
                </a:ext>
              </a:extLst>
            </p:cNvPr>
            <p:cNvSpPr/>
            <p:nvPr/>
          </p:nvSpPr>
          <p:spPr>
            <a:xfrm flipV="1">
              <a:off x="1173" y="1941"/>
              <a:ext cx="1477" cy="29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2" name="Line 16">
              <a:extLst>
                <a:ext uri="{FF2B5EF4-FFF2-40B4-BE49-F238E27FC236}">
                  <a16:creationId xmlns:a16="http://schemas.microsoft.com/office/drawing/2014/main" id="{17958417-0750-9141-A0F1-30A8F8E6A5A6}"/>
                </a:ext>
              </a:extLst>
            </p:cNvPr>
            <p:cNvSpPr/>
            <p:nvPr/>
          </p:nvSpPr>
          <p:spPr>
            <a:xfrm>
              <a:off x="1428" y="1941"/>
              <a:ext cx="0" cy="241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3" name="Line 17">
              <a:extLst>
                <a:ext uri="{FF2B5EF4-FFF2-40B4-BE49-F238E27FC236}">
                  <a16:creationId xmlns:a16="http://schemas.microsoft.com/office/drawing/2014/main" id="{A55D93A1-F1D3-AC4A-9E41-746201664F6D}"/>
                </a:ext>
              </a:extLst>
            </p:cNvPr>
            <p:cNvSpPr/>
            <p:nvPr/>
          </p:nvSpPr>
          <p:spPr>
            <a:xfrm flipH="1">
              <a:off x="1346" y="1997"/>
              <a:ext cx="7" cy="201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4" name="Line 18">
              <a:extLst>
                <a:ext uri="{FF2B5EF4-FFF2-40B4-BE49-F238E27FC236}">
                  <a16:creationId xmlns:a16="http://schemas.microsoft.com/office/drawing/2014/main" id="{C9B41B45-4C00-0941-9AAB-6713CFFE0BAF}"/>
                </a:ext>
              </a:extLst>
            </p:cNvPr>
            <p:cNvSpPr/>
            <p:nvPr/>
          </p:nvSpPr>
          <p:spPr>
            <a:xfrm>
              <a:off x="1502" y="1965"/>
              <a:ext cx="1" cy="201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5" name="Line 19">
              <a:extLst>
                <a:ext uri="{FF2B5EF4-FFF2-40B4-BE49-F238E27FC236}">
                  <a16:creationId xmlns:a16="http://schemas.microsoft.com/office/drawing/2014/main" id="{289C6D4F-743A-1840-BD02-45B885517331}"/>
                </a:ext>
              </a:extLst>
            </p:cNvPr>
            <p:cNvSpPr/>
            <p:nvPr/>
          </p:nvSpPr>
          <p:spPr>
            <a:xfrm flipH="1">
              <a:off x="1282" y="2077"/>
              <a:ext cx="7" cy="135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05F5FC56-2221-FA48-8066-1009C9988DA3}"/>
                </a:ext>
              </a:extLst>
            </p:cNvPr>
            <p:cNvSpPr/>
            <p:nvPr/>
          </p:nvSpPr>
          <p:spPr>
            <a:xfrm>
              <a:off x="1566" y="2061"/>
              <a:ext cx="0" cy="94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7" name="Line 21">
              <a:extLst>
                <a:ext uri="{FF2B5EF4-FFF2-40B4-BE49-F238E27FC236}">
                  <a16:creationId xmlns:a16="http://schemas.microsoft.com/office/drawing/2014/main" id="{EF682AFA-E42F-4F40-966E-CD02B11087BF}"/>
                </a:ext>
              </a:extLst>
            </p:cNvPr>
            <p:cNvSpPr/>
            <p:nvPr/>
          </p:nvSpPr>
          <p:spPr>
            <a:xfrm>
              <a:off x="2288" y="1781"/>
              <a:ext cx="1" cy="24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8" name="Line 22">
              <a:extLst>
                <a:ext uri="{FF2B5EF4-FFF2-40B4-BE49-F238E27FC236}">
                  <a16:creationId xmlns:a16="http://schemas.microsoft.com/office/drawing/2014/main" id="{0AFD8D8D-E4AB-6D49-AB75-FB5411B95487}"/>
                </a:ext>
              </a:extLst>
            </p:cNvPr>
            <p:cNvSpPr/>
            <p:nvPr/>
          </p:nvSpPr>
          <p:spPr>
            <a:xfrm flipH="1">
              <a:off x="2207" y="1837"/>
              <a:ext cx="7" cy="20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9" name="Line 23">
              <a:extLst>
                <a:ext uri="{FF2B5EF4-FFF2-40B4-BE49-F238E27FC236}">
                  <a16:creationId xmlns:a16="http://schemas.microsoft.com/office/drawing/2014/main" id="{08510CBB-D12C-ED4C-9C02-7BFBE0A601CA}"/>
                </a:ext>
              </a:extLst>
            </p:cNvPr>
            <p:cNvSpPr/>
            <p:nvPr/>
          </p:nvSpPr>
          <p:spPr>
            <a:xfrm>
              <a:off x="2363" y="1829"/>
              <a:ext cx="0" cy="176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0" name="Line 24">
              <a:extLst>
                <a:ext uri="{FF2B5EF4-FFF2-40B4-BE49-F238E27FC236}">
                  <a16:creationId xmlns:a16="http://schemas.microsoft.com/office/drawing/2014/main" id="{50365C3F-A809-0849-AD33-F094DDECE25B}"/>
                </a:ext>
              </a:extLst>
            </p:cNvPr>
            <p:cNvSpPr/>
            <p:nvPr/>
          </p:nvSpPr>
          <p:spPr>
            <a:xfrm flipH="1">
              <a:off x="2143" y="1917"/>
              <a:ext cx="7" cy="128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1" name="Line 25">
              <a:extLst>
                <a:ext uri="{FF2B5EF4-FFF2-40B4-BE49-F238E27FC236}">
                  <a16:creationId xmlns:a16="http://schemas.microsoft.com/office/drawing/2014/main" id="{4F3324F2-D758-E144-A64A-21D61CC605F0}"/>
                </a:ext>
              </a:extLst>
            </p:cNvPr>
            <p:cNvSpPr/>
            <p:nvPr/>
          </p:nvSpPr>
          <p:spPr>
            <a:xfrm>
              <a:off x="2427" y="1924"/>
              <a:ext cx="0" cy="65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2" name="Line 26">
              <a:extLst>
                <a:ext uri="{FF2B5EF4-FFF2-40B4-BE49-F238E27FC236}">
                  <a16:creationId xmlns:a16="http://schemas.microsoft.com/office/drawing/2014/main" id="{BF02A857-A24E-2D41-9AB6-9FF55ABF00E4}"/>
                </a:ext>
              </a:extLst>
            </p:cNvPr>
            <p:cNvSpPr/>
            <p:nvPr/>
          </p:nvSpPr>
          <p:spPr>
            <a:xfrm flipV="1">
              <a:off x="1810" y="2099"/>
              <a:ext cx="1" cy="24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3" name="Line 27">
              <a:extLst>
                <a:ext uri="{FF2B5EF4-FFF2-40B4-BE49-F238E27FC236}">
                  <a16:creationId xmlns:a16="http://schemas.microsoft.com/office/drawing/2014/main" id="{805A61E8-716E-B94F-A32D-1BC7B7E65ECF}"/>
                </a:ext>
              </a:extLst>
            </p:cNvPr>
            <p:cNvSpPr/>
            <p:nvPr/>
          </p:nvSpPr>
          <p:spPr>
            <a:xfrm flipV="1">
              <a:off x="1885" y="2083"/>
              <a:ext cx="0" cy="20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4" name="Line 28">
              <a:extLst>
                <a:ext uri="{FF2B5EF4-FFF2-40B4-BE49-F238E27FC236}">
                  <a16:creationId xmlns:a16="http://schemas.microsoft.com/office/drawing/2014/main" id="{939AFD7E-3201-B94E-8D29-E485DDB8C962}"/>
                </a:ext>
              </a:extLst>
            </p:cNvPr>
            <p:cNvSpPr/>
            <p:nvPr/>
          </p:nvSpPr>
          <p:spPr>
            <a:xfrm flipH="1" flipV="1">
              <a:off x="1736" y="2115"/>
              <a:ext cx="8" cy="164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5" name="Line 29">
              <a:extLst>
                <a:ext uri="{FF2B5EF4-FFF2-40B4-BE49-F238E27FC236}">
                  <a16:creationId xmlns:a16="http://schemas.microsoft.com/office/drawing/2014/main" id="{261FEAE8-D00E-C348-AF3F-5431D0DEB9F6}"/>
                </a:ext>
              </a:extLst>
            </p:cNvPr>
            <p:cNvSpPr/>
            <p:nvPr/>
          </p:nvSpPr>
          <p:spPr>
            <a:xfrm flipV="1">
              <a:off x="1948" y="2075"/>
              <a:ext cx="1" cy="128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6" name="Line 30">
              <a:extLst>
                <a:ext uri="{FF2B5EF4-FFF2-40B4-BE49-F238E27FC236}">
                  <a16:creationId xmlns:a16="http://schemas.microsoft.com/office/drawing/2014/main" id="{6C386464-D859-4944-A91F-99DD118FD2B2}"/>
                </a:ext>
              </a:extLst>
            </p:cNvPr>
            <p:cNvSpPr/>
            <p:nvPr/>
          </p:nvSpPr>
          <p:spPr>
            <a:xfrm flipH="1" flipV="1">
              <a:off x="1673" y="2125"/>
              <a:ext cx="7" cy="89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triangl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7" name="Line 31">
              <a:extLst>
                <a:ext uri="{FF2B5EF4-FFF2-40B4-BE49-F238E27FC236}">
                  <a16:creationId xmlns:a16="http://schemas.microsoft.com/office/drawing/2014/main" id="{80F1B41A-8132-864F-BA07-46D941323C44}"/>
                </a:ext>
              </a:extLst>
            </p:cNvPr>
            <p:cNvSpPr/>
            <p:nvPr/>
          </p:nvSpPr>
          <p:spPr>
            <a:xfrm flipV="1">
              <a:off x="1576" y="1768"/>
              <a:ext cx="426" cy="88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none" w="med" len="sm"/>
              <a:tailEnd type="stealth" w="med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8" name="Rectangle 32">
              <a:extLst>
                <a:ext uri="{FF2B5EF4-FFF2-40B4-BE49-F238E27FC236}">
                  <a16:creationId xmlns:a16="http://schemas.microsoft.com/office/drawing/2014/main" id="{59D2F13C-5F89-364A-9EE7-B4B90B4CF0AE}"/>
                </a:ext>
              </a:extLst>
            </p:cNvPr>
            <p:cNvSpPr/>
            <p:nvPr/>
          </p:nvSpPr>
          <p:spPr>
            <a:xfrm>
              <a:off x="2023" y="1616"/>
              <a:ext cx="192" cy="16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传</a:t>
              </a:r>
              <a:endParaRPr lang="zh-CN" altLang="en-US" sz="20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49" name="Rectangle 33">
              <a:extLst>
                <a:ext uri="{FF2B5EF4-FFF2-40B4-BE49-F238E27FC236}">
                  <a16:creationId xmlns:a16="http://schemas.microsoft.com/office/drawing/2014/main" id="{4221EC27-5EFC-534A-8ECD-DB7440751AAC}"/>
                </a:ext>
              </a:extLst>
            </p:cNvPr>
            <p:cNvSpPr/>
            <p:nvPr/>
          </p:nvSpPr>
          <p:spPr>
            <a:xfrm>
              <a:off x="2315" y="1568"/>
              <a:ext cx="181" cy="144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方</a:t>
              </a:r>
              <a:endParaRPr lang="zh-CN" altLang="en-US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0" name="Rectangle 34">
              <a:extLst>
                <a:ext uri="{FF2B5EF4-FFF2-40B4-BE49-F238E27FC236}">
                  <a16:creationId xmlns:a16="http://schemas.microsoft.com/office/drawing/2014/main" id="{473962E1-CD0F-1D41-BC99-FD554DB89C6F}"/>
                </a:ext>
              </a:extLst>
            </p:cNvPr>
            <p:cNvSpPr/>
            <p:nvPr/>
          </p:nvSpPr>
          <p:spPr>
            <a:xfrm>
              <a:off x="2458" y="1536"/>
              <a:ext cx="192" cy="12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向</a:t>
              </a:r>
              <a:endParaRPr lang="zh-CN" altLang="en-US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1" name="Rectangle 35">
              <a:extLst>
                <a:ext uri="{FF2B5EF4-FFF2-40B4-BE49-F238E27FC236}">
                  <a16:creationId xmlns:a16="http://schemas.microsoft.com/office/drawing/2014/main" id="{3F85A1EF-7EDD-4548-86F4-E8ED789E123C}"/>
                </a:ext>
              </a:extLst>
            </p:cNvPr>
            <p:cNvSpPr/>
            <p:nvPr/>
          </p:nvSpPr>
          <p:spPr>
            <a:xfrm>
              <a:off x="1608" y="2312"/>
              <a:ext cx="245" cy="16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振</a:t>
              </a:r>
              <a:endPara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2" name="Rectangle 36">
              <a:extLst>
                <a:ext uri="{FF2B5EF4-FFF2-40B4-BE49-F238E27FC236}">
                  <a16:creationId xmlns:a16="http://schemas.microsoft.com/office/drawing/2014/main" id="{33BA52AC-83ED-A448-8036-ABDDEA6785E0}"/>
                </a:ext>
              </a:extLst>
            </p:cNvPr>
            <p:cNvSpPr/>
            <p:nvPr/>
          </p:nvSpPr>
          <p:spPr>
            <a:xfrm>
              <a:off x="1916" y="2264"/>
              <a:ext cx="309" cy="152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动</a:t>
              </a:r>
            </a:p>
          </p:txBody>
        </p:sp>
        <p:sp>
          <p:nvSpPr>
            <p:cNvPr id="153" name="Rectangle 37">
              <a:extLst>
                <a:ext uri="{FF2B5EF4-FFF2-40B4-BE49-F238E27FC236}">
                  <a16:creationId xmlns:a16="http://schemas.microsoft.com/office/drawing/2014/main" id="{34A687BE-D02D-EF4F-BF4B-514082DD62E7}"/>
                </a:ext>
              </a:extLst>
            </p:cNvPr>
            <p:cNvSpPr/>
            <p:nvPr/>
          </p:nvSpPr>
          <p:spPr>
            <a:xfrm>
              <a:off x="2235" y="2208"/>
              <a:ext cx="261" cy="174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面</a:t>
              </a:r>
            </a:p>
          </p:txBody>
        </p:sp>
      </p:grpSp>
      <p:grpSp>
        <p:nvGrpSpPr>
          <p:cNvPr id="154" name="Group 82">
            <a:extLst>
              <a:ext uri="{FF2B5EF4-FFF2-40B4-BE49-F238E27FC236}">
                <a16:creationId xmlns:a16="http://schemas.microsoft.com/office/drawing/2014/main" id="{BE6FEEE5-2165-B641-ADDD-C66BBD0D23B4}"/>
              </a:ext>
            </a:extLst>
          </p:cNvPr>
          <p:cNvGrpSpPr/>
          <p:nvPr/>
        </p:nvGrpSpPr>
        <p:grpSpPr>
          <a:xfrm>
            <a:off x="4643711" y="983431"/>
            <a:ext cx="3641726" cy="1941513"/>
            <a:chOff x="2876" y="1253"/>
            <a:chExt cx="2294" cy="1223"/>
          </a:xfrm>
        </p:grpSpPr>
        <p:grpSp>
          <p:nvGrpSpPr>
            <p:cNvPr id="155" name="Group 38">
              <a:extLst>
                <a:ext uri="{FF2B5EF4-FFF2-40B4-BE49-F238E27FC236}">
                  <a16:creationId xmlns:a16="http://schemas.microsoft.com/office/drawing/2014/main" id="{C192A1EC-EB4E-024E-9D9A-C0213A8366FC}"/>
                </a:ext>
              </a:extLst>
            </p:cNvPr>
            <p:cNvGrpSpPr/>
            <p:nvPr/>
          </p:nvGrpSpPr>
          <p:grpSpPr>
            <a:xfrm>
              <a:off x="2876" y="1253"/>
              <a:ext cx="2025" cy="1223"/>
              <a:chOff x="2876" y="1199"/>
              <a:chExt cx="2025" cy="1223"/>
            </a:xfrm>
          </p:grpSpPr>
          <p:sp>
            <p:nvSpPr>
              <p:cNvPr id="157" name="Oval 39">
                <a:extLst>
                  <a:ext uri="{FF2B5EF4-FFF2-40B4-BE49-F238E27FC236}">
                    <a16:creationId xmlns:a16="http://schemas.microsoft.com/office/drawing/2014/main" id="{5171CD57-3507-2D4D-AF75-6E8D0A0BE6E0}"/>
                  </a:ext>
                </a:extLst>
              </p:cNvPr>
              <p:cNvSpPr/>
              <p:nvPr/>
            </p:nvSpPr>
            <p:spPr>
              <a:xfrm>
                <a:off x="3158" y="1199"/>
                <a:ext cx="810" cy="809"/>
              </a:xfrm>
              <a:prstGeom prst="ellipse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8" name="Line 40">
                <a:extLst>
                  <a:ext uri="{FF2B5EF4-FFF2-40B4-BE49-F238E27FC236}">
                    <a16:creationId xmlns:a16="http://schemas.microsoft.com/office/drawing/2014/main" id="{523B2207-A633-3746-A2E9-AE6F06253BA9}"/>
                  </a:ext>
                </a:extLst>
              </p:cNvPr>
              <p:cNvSpPr/>
              <p:nvPr/>
            </p:nvSpPr>
            <p:spPr>
              <a:xfrm flipH="1">
                <a:off x="3573" y="1323"/>
                <a:ext cx="0" cy="539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triangle" w="sm" len="med"/>
                <a:tailEnd type="triangle" w="sm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9" name="Rectangle 41">
                <a:extLst>
                  <a:ext uri="{FF2B5EF4-FFF2-40B4-BE49-F238E27FC236}">
                    <a16:creationId xmlns:a16="http://schemas.microsoft.com/office/drawing/2014/main" id="{C9CD6AC1-E20C-C444-8782-C4C68266C90D}"/>
                  </a:ext>
                </a:extLst>
              </p:cNvPr>
              <p:cNvSpPr/>
              <p:nvPr/>
            </p:nvSpPr>
            <p:spPr>
              <a:xfrm>
                <a:off x="3518" y="1380"/>
                <a:ext cx="261" cy="3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60" name="Rectangle 42">
                <a:extLst>
                  <a:ext uri="{FF2B5EF4-FFF2-40B4-BE49-F238E27FC236}">
                    <a16:creationId xmlns:a16="http://schemas.microsoft.com/office/drawing/2014/main" id="{EF23D706-A722-084E-9835-5FEB75BB1170}"/>
                  </a:ext>
                </a:extLst>
              </p:cNvPr>
              <p:cNvSpPr/>
              <p:nvPr/>
            </p:nvSpPr>
            <p:spPr>
              <a:xfrm>
                <a:off x="2876" y="2086"/>
                <a:ext cx="2025" cy="33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Hans" altLang="en-US" sz="2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rPr>
                  <a:t>所有光波列的光矢量</a:t>
                </a:r>
                <a:r>
                  <a:rPr lang="en-US" altLang="zh-Hans" sz="2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rPr>
                  <a:t>E</a:t>
                </a:r>
                <a:endParaRPr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sp>
          <p:nvSpPr>
            <p:cNvPr id="156" name="Text Box 81">
              <a:extLst>
                <a:ext uri="{FF2B5EF4-FFF2-40B4-BE49-F238E27FC236}">
                  <a16:creationId xmlns:a16="http://schemas.microsoft.com/office/drawing/2014/main" id="{1DD409D3-FC8A-3341-AF23-10E092EFA674}"/>
                </a:ext>
              </a:extLst>
            </p:cNvPr>
            <p:cNvSpPr txBox="1"/>
            <p:nvPr/>
          </p:nvSpPr>
          <p:spPr>
            <a:xfrm>
              <a:off x="4063" y="1316"/>
              <a:ext cx="1107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面对光的传播方向看</a:t>
              </a:r>
            </a:p>
          </p:txBody>
        </p:sp>
      </p:grpSp>
      <p:sp>
        <p:nvSpPr>
          <p:cNvPr id="161" name="Text Box 43">
            <a:extLst>
              <a:ext uri="{FF2B5EF4-FFF2-40B4-BE49-F238E27FC236}">
                <a16:creationId xmlns:a16="http://schemas.microsoft.com/office/drawing/2014/main" id="{FA4A46AF-04E9-A244-91C2-258F7F7BBF87}"/>
              </a:ext>
            </a:extLst>
          </p:cNvPr>
          <p:cNvSpPr txBox="1"/>
          <p:nvPr/>
        </p:nvSpPr>
        <p:spPr>
          <a:xfrm>
            <a:off x="1274267" y="4047489"/>
            <a:ext cx="7010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线偏振光可沿两个相互垂直的方向分解：</a:t>
            </a:r>
          </a:p>
        </p:txBody>
      </p:sp>
      <p:grpSp>
        <p:nvGrpSpPr>
          <p:cNvPr id="162" name="Group 44">
            <a:extLst>
              <a:ext uri="{FF2B5EF4-FFF2-40B4-BE49-F238E27FC236}">
                <a16:creationId xmlns:a16="http://schemas.microsoft.com/office/drawing/2014/main" id="{36EF8095-254C-A242-BE06-A10B5BA25322}"/>
              </a:ext>
            </a:extLst>
          </p:cNvPr>
          <p:cNvGrpSpPr/>
          <p:nvPr/>
        </p:nvGrpSpPr>
        <p:grpSpPr>
          <a:xfrm>
            <a:off x="427645" y="4390646"/>
            <a:ext cx="2114550" cy="1576387"/>
            <a:chOff x="1128" y="2664"/>
            <a:chExt cx="1332" cy="993"/>
          </a:xfrm>
        </p:grpSpPr>
        <p:sp>
          <p:nvSpPr>
            <p:cNvPr id="163" name="Line 45">
              <a:extLst>
                <a:ext uri="{FF2B5EF4-FFF2-40B4-BE49-F238E27FC236}">
                  <a16:creationId xmlns:a16="http://schemas.microsoft.com/office/drawing/2014/main" id="{1E6587B7-5649-5B44-B048-AAC0EF337AB9}"/>
                </a:ext>
              </a:extLst>
            </p:cNvPr>
            <p:cNvSpPr/>
            <p:nvPr/>
          </p:nvSpPr>
          <p:spPr>
            <a:xfrm>
              <a:off x="1128" y="3310"/>
              <a:ext cx="115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Line 46">
              <a:extLst>
                <a:ext uri="{FF2B5EF4-FFF2-40B4-BE49-F238E27FC236}">
                  <a16:creationId xmlns:a16="http://schemas.microsoft.com/office/drawing/2014/main" id="{98098E79-78B2-D844-8742-80BA219CA3FE}"/>
                </a:ext>
              </a:extLst>
            </p:cNvPr>
            <p:cNvSpPr/>
            <p:nvPr/>
          </p:nvSpPr>
          <p:spPr>
            <a:xfrm>
              <a:off x="1640" y="2794"/>
              <a:ext cx="0" cy="86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" name="Line 47">
              <a:extLst>
                <a:ext uri="{FF2B5EF4-FFF2-40B4-BE49-F238E27FC236}">
                  <a16:creationId xmlns:a16="http://schemas.microsoft.com/office/drawing/2014/main" id="{E1E4B785-338A-CA44-AAE9-7DD48176B9F5}"/>
                </a:ext>
              </a:extLst>
            </p:cNvPr>
            <p:cNvSpPr/>
            <p:nvPr/>
          </p:nvSpPr>
          <p:spPr>
            <a:xfrm flipV="1">
              <a:off x="1629" y="3051"/>
              <a:ext cx="457" cy="25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Line 48">
              <a:extLst>
                <a:ext uri="{FF2B5EF4-FFF2-40B4-BE49-F238E27FC236}">
                  <a16:creationId xmlns:a16="http://schemas.microsoft.com/office/drawing/2014/main" id="{8F7F5C7E-7486-7343-8BF7-09A7B408D34C}"/>
                </a:ext>
              </a:extLst>
            </p:cNvPr>
            <p:cNvSpPr/>
            <p:nvPr/>
          </p:nvSpPr>
          <p:spPr>
            <a:xfrm flipV="1">
              <a:off x="1189" y="3319"/>
              <a:ext cx="432" cy="24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ysDot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Line 49">
              <a:extLst>
                <a:ext uri="{FF2B5EF4-FFF2-40B4-BE49-F238E27FC236}">
                  <a16:creationId xmlns:a16="http://schemas.microsoft.com/office/drawing/2014/main" id="{FD8C951E-5D47-1842-B682-B6452CBB9614}"/>
                </a:ext>
              </a:extLst>
            </p:cNvPr>
            <p:cNvSpPr/>
            <p:nvPr/>
          </p:nvSpPr>
          <p:spPr>
            <a:xfrm>
              <a:off x="2077" y="3066"/>
              <a:ext cx="1" cy="25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ysDot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Line 50">
              <a:extLst>
                <a:ext uri="{FF2B5EF4-FFF2-40B4-BE49-F238E27FC236}">
                  <a16:creationId xmlns:a16="http://schemas.microsoft.com/office/drawing/2014/main" id="{313DB8F5-7F90-724B-AE51-54127969584F}"/>
                </a:ext>
              </a:extLst>
            </p:cNvPr>
            <p:cNvSpPr/>
            <p:nvPr/>
          </p:nvSpPr>
          <p:spPr>
            <a:xfrm>
              <a:off x="1626" y="3049"/>
              <a:ext cx="45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ysDot"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Rectangle 51">
              <a:extLst>
                <a:ext uri="{FF2B5EF4-FFF2-40B4-BE49-F238E27FC236}">
                  <a16:creationId xmlns:a16="http://schemas.microsoft.com/office/drawing/2014/main" id="{956302DE-CD59-6D48-A9B4-6DEE4ADB3043}"/>
                </a:ext>
              </a:extLst>
            </p:cNvPr>
            <p:cNvSpPr/>
            <p:nvPr/>
          </p:nvSpPr>
          <p:spPr>
            <a:xfrm>
              <a:off x="2136" y="2887"/>
              <a:ext cx="239" cy="20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2800" i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</a:p>
          </p:txBody>
        </p:sp>
        <p:sp>
          <p:nvSpPr>
            <p:cNvPr id="170" name="Rectangle 52">
              <a:extLst>
                <a:ext uri="{FF2B5EF4-FFF2-40B4-BE49-F238E27FC236}">
                  <a16:creationId xmlns:a16="http://schemas.microsoft.com/office/drawing/2014/main" id="{3D70E4B1-3332-8F4C-BC19-4129B69B349D}"/>
                </a:ext>
              </a:extLst>
            </p:cNvPr>
            <p:cNvSpPr/>
            <p:nvPr/>
          </p:nvSpPr>
          <p:spPr>
            <a:xfrm>
              <a:off x="1418" y="2922"/>
              <a:ext cx="310" cy="3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2800" i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y</a:t>
              </a:r>
              <a:endParaRPr lang="en-US" altLang="zh-CN" sz="2800" i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1" name="Rectangle 53">
              <a:extLst>
                <a:ext uri="{FF2B5EF4-FFF2-40B4-BE49-F238E27FC236}">
                  <a16:creationId xmlns:a16="http://schemas.microsoft.com/office/drawing/2014/main" id="{6F7C467B-ED4A-F24C-B1A8-00C819CF4A69}"/>
                </a:ext>
              </a:extLst>
            </p:cNvPr>
            <p:cNvSpPr/>
            <p:nvPr/>
          </p:nvSpPr>
          <p:spPr>
            <a:xfrm>
              <a:off x="1978" y="3283"/>
              <a:ext cx="422" cy="2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2800" i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x</a:t>
              </a:r>
              <a:endParaRPr lang="en-US" altLang="zh-CN" sz="2800" i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2" name="Line 54">
              <a:extLst>
                <a:ext uri="{FF2B5EF4-FFF2-40B4-BE49-F238E27FC236}">
                  <a16:creationId xmlns:a16="http://schemas.microsoft.com/office/drawing/2014/main" id="{0DA3A746-A462-CF48-BDC7-FCC0AE5ADA6A}"/>
                </a:ext>
              </a:extLst>
            </p:cNvPr>
            <p:cNvSpPr/>
            <p:nvPr/>
          </p:nvSpPr>
          <p:spPr>
            <a:xfrm>
              <a:off x="2185" y="2921"/>
              <a:ext cx="124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sm"/>
              <a:tailEnd type="triangle" w="med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Rectangle 55">
              <a:extLst>
                <a:ext uri="{FF2B5EF4-FFF2-40B4-BE49-F238E27FC236}">
                  <a16:creationId xmlns:a16="http://schemas.microsoft.com/office/drawing/2014/main" id="{53BE4837-B74C-7847-A375-A61EA51C8067}"/>
                </a:ext>
              </a:extLst>
            </p:cNvPr>
            <p:cNvSpPr/>
            <p:nvPr/>
          </p:nvSpPr>
          <p:spPr>
            <a:xfrm>
              <a:off x="1677" y="2664"/>
              <a:ext cx="301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zh-CN" altLang="en-US" sz="2800" i="1" dirty="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rPr>
                <a:t> 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rPr>
                <a:t>y</a:t>
              </a:r>
            </a:p>
          </p:txBody>
        </p:sp>
        <p:sp>
          <p:nvSpPr>
            <p:cNvPr id="174" name="Rectangle 56">
              <a:extLst>
                <a:ext uri="{FF2B5EF4-FFF2-40B4-BE49-F238E27FC236}">
                  <a16:creationId xmlns:a16="http://schemas.microsoft.com/office/drawing/2014/main" id="{FC9C7010-0BE4-8D49-9648-37849AB85F20}"/>
                </a:ext>
              </a:extLst>
            </p:cNvPr>
            <p:cNvSpPr/>
            <p:nvPr/>
          </p:nvSpPr>
          <p:spPr>
            <a:xfrm>
              <a:off x="2316" y="3204"/>
              <a:ext cx="144" cy="3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rPr>
                <a:t>x</a:t>
              </a:r>
            </a:p>
          </p:txBody>
        </p:sp>
        <p:sp>
          <p:nvSpPr>
            <p:cNvPr id="175" name="Arc 57">
              <a:extLst>
                <a:ext uri="{FF2B5EF4-FFF2-40B4-BE49-F238E27FC236}">
                  <a16:creationId xmlns:a16="http://schemas.microsoft.com/office/drawing/2014/main" id="{698FDECD-4A3B-314C-8326-37F4A343F877}"/>
                </a:ext>
              </a:extLst>
            </p:cNvPr>
            <p:cNvSpPr/>
            <p:nvPr/>
          </p:nvSpPr>
          <p:spPr>
            <a:xfrm>
              <a:off x="1798" y="3225"/>
              <a:ext cx="26" cy="8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26" y="86"/>
                </a:cxn>
                <a:cxn ang="0">
                  <a:pos x="0" y="8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00808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Rectangle 58">
              <a:extLst>
                <a:ext uri="{FF2B5EF4-FFF2-40B4-BE49-F238E27FC236}">
                  <a16:creationId xmlns:a16="http://schemas.microsoft.com/office/drawing/2014/main" id="{AF442C1D-DDB2-AF4A-8510-2587D8842313}"/>
                </a:ext>
              </a:extLst>
            </p:cNvPr>
            <p:cNvSpPr/>
            <p:nvPr/>
          </p:nvSpPr>
          <p:spPr>
            <a:xfrm>
              <a:off x="1832" y="3094"/>
              <a:ext cx="146" cy="241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lvl="0" eaLnBrk="1" hangingPunct="1"/>
              <a:r>
                <a:rPr lang="zh-CN" altLang="en-US" sz="2400" i="1" dirty="0">
                  <a:solidFill>
                    <a:srgbClr val="008000"/>
                  </a:solidFill>
                  <a:latin typeface="Times New Roman" pitchFamily="18" charset="0"/>
                  <a:ea typeface="黑体" pitchFamily="49" charset="-122"/>
                  <a:sym typeface="Symbol" pitchFamily="18" charset="2"/>
                </a:rPr>
                <a:t></a:t>
              </a:r>
              <a:endParaRPr lang="zh-CN" altLang="en-US" sz="24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86" name="Rectangle 42">
            <a:extLst>
              <a:ext uri="{FF2B5EF4-FFF2-40B4-BE49-F238E27FC236}">
                <a16:creationId xmlns:a16="http://schemas.microsoft.com/office/drawing/2014/main" id="{9C351791-0554-C645-9794-5ECFC27F866E}"/>
              </a:ext>
            </a:extLst>
          </p:cNvPr>
          <p:cNvSpPr/>
          <p:nvPr/>
        </p:nvSpPr>
        <p:spPr>
          <a:xfrm>
            <a:off x="1924326" y="2374932"/>
            <a:ext cx="1798416" cy="533400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2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单个光波列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31AAA-B612-3040-A91F-85D530A93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30" y="4795362"/>
            <a:ext cx="2883647" cy="1017758"/>
          </a:xfrm>
          <a:prstGeom prst="rect">
            <a:avLst/>
          </a:prstGeom>
        </p:spPr>
      </p:pic>
      <p:sp>
        <p:nvSpPr>
          <p:cNvPr id="89" name="AutoShape 62">
            <a:extLst>
              <a:ext uri="{FF2B5EF4-FFF2-40B4-BE49-F238E27FC236}">
                <a16:creationId xmlns:a16="http://schemas.microsoft.com/office/drawing/2014/main" id="{65321E0A-310F-E744-AB51-536A0B56A24E}"/>
              </a:ext>
            </a:extLst>
          </p:cNvPr>
          <p:cNvSpPr/>
          <p:nvPr/>
        </p:nvSpPr>
        <p:spPr>
          <a:xfrm>
            <a:off x="3312555" y="4883400"/>
            <a:ext cx="123825" cy="811212"/>
          </a:xfrm>
          <a:prstGeom prst="leftBrace">
            <a:avLst>
              <a:gd name="adj1" fmla="val 5459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eaLnBrk="1" hangingPunct="1"/>
            <a:endParaRPr lang="zh-CN" altLang="en-US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49CB920-BA1A-E043-9963-2605259913CA}"/>
              </a:ext>
            </a:extLst>
          </p:cNvPr>
          <p:cNvSpPr/>
          <p:nvPr/>
        </p:nvSpPr>
        <p:spPr>
          <a:xfrm>
            <a:off x="1144276" y="5336185"/>
            <a:ext cx="147519" cy="1524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5" grpId="0"/>
      <p:bldP spid="161" grpId="0"/>
      <p:bldP spid="86" grpId="0"/>
      <p:bldP spid="89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3" name="Rectangle 679">
            <a:extLst>
              <a:ext uri="{FF2B5EF4-FFF2-40B4-BE49-F238E27FC236}">
                <a16:creationId xmlns:a16="http://schemas.microsoft.com/office/drawing/2014/main" id="{AA2E5AF3-94B6-F541-BABB-CDAC9460D5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19313" y="0"/>
            <a:ext cx="7024687" cy="227013"/>
          </a:xfrm>
        </p:spPr>
        <p:txBody>
          <a:bodyPr/>
          <a:lstStyle/>
          <a:p>
            <a:r>
              <a:rPr lang="zh-CN" altLang="en-US" sz="800">
                <a:solidFill>
                  <a:schemeClr val="bg1"/>
                </a:solidFill>
              </a:rPr>
              <a:t>方解石</a:t>
            </a:r>
          </a:p>
        </p:txBody>
      </p:sp>
      <p:grpSp>
        <p:nvGrpSpPr>
          <p:cNvPr id="32187" name="Group 443">
            <a:extLst>
              <a:ext uri="{FF2B5EF4-FFF2-40B4-BE49-F238E27FC236}">
                <a16:creationId xmlns:a16="http://schemas.microsoft.com/office/drawing/2014/main" id="{32C850D5-C743-434C-A14D-F6DA48B0D79A}"/>
              </a:ext>
            </a:extLst>
          </p:cNvPr>
          <p:cNvGrpSpPr>
            <a:grpSpLocks/>
          </p:cNvGrpSpPr>
          <p:nvPr/>
        </p:nvGrpSpPr>
        <p:grpSpPr bwMode="auto">
          <a:xfrm>
            <a:off x="5911850" y="433388"/>
            <a:ext cx="403225" cy="5330825"/>
            <a:chOff x="3724" y="273"/>
            <a:chExt cx="254" cy="3358"/>
          </a:xfrm>
        </p:grpSpPr>
        <p:sp>
          <p:nvSpPr>
            <p:cNvPr id="32152" name="Line 408">
              <a:extLst>
                <a:ext uri="{FF2B5EF4-FFF2-40B4-BE49-F238E27FC236}">
                  <a16:creationId xmlns:a16="http://schemas.microsoft.com/office/drawing/2014/main" id="{AC05CE5E-4191-4E45-9930-3278D45DA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7" y="273"/>
              <a:ext cx="11" cy="3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75" name="WordArt 431">
              <a:extLst>
                <a:ext uri="{FF2B5EF4-FFF2-40B4-BE49-F238E27FC236}">
                  <a16:creationId xmlns:a16="http://schemas.microsoft.com/office/drawing/2014/main" id="{2CBEDC2B-5E76-BF4E-96D8-AD3BEDB5CE9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37" y="399"/>
              <a:ext cx="178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176" name="WordArt 432">
              <a:extLst>
                <a:ext uri="{FF2B5EF4-FFF2-40B4-BE49-F238E27FC236}">
                  <a16:creationId xmlns:a16="http://schemas.microsoft.com/office/drawing/2014/main" id="{87053B5D-BC69-2449-A96E-6B2992718CF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24" y="3250"/>
              <a:ext cx="193" cy="15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5991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8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8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976" name="Group 232">
            <a:extLst>
              <a:ext uri="{FF2B5EF4-FFF2-40B4-BE49-F238E27FC236}">
                <a16:creationId xmlns:a16="http://schemas.microsoft.com/office/drawing/2014/main" id="{C8003D57-947C-BF49-A472-2A106139CEF6}"/>
              </a:ext>
            </a:extLst>
          </p:cNvPr>
          <p:cNvGrpSpPr>
            <a:grpSpLocks/>
          </p:cNvGrpSpPr>
          <p:nvPr/>
        </p:nvGrpSpPr>
        <p:grpSpPr bwMode="auto">
          <a:xfrm>
            <a:off x="3859213" y="1017588"/>
            <a:ext cx="4891087" cy="4138612"/>
            <a:chOff x="2442" y="717"/>
            <a:chExt cx="3081" cy="2607"/>
          </a:xfrm>
        </p:grpSpPr>
        <p:grpSp>
          <p:nvGrpSpPr>
            <p:cNvPr id="31889" name="Group 145">
              <a:extLst>
                <a:ext uri="{FF2B5EF4-FFF2-40B4-BE49-F238E27FC236}">
                  <a16:creationId xmlns:a16="http://schemas.microsoft.com/office/drawing/2014/main" id="{5938F271-8405-2F4E-A7BD-A6008164F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2" y="717"/>
              <a:ext cx="3081" cy="2553"/>
              <a:chOff x="639" y="675"/>
              <a:chExt cx="1495" cy="1129"/>
            </a:xfrm>
          </p:grpSpPr>
          <p:sp>
            <p:nvSpPr>
              <p:cNvPr id="31890" name="Freeform 146">
                <a:extLst>
                  <a:ext uri="{FF2B5EF4-FFF2-40B4-BE49-F238E27FC236}">
                    <a16:creationId xmlns:a16="http://schemas.microsoft.com/office/drawing/2014/main" id="{7A164E88-A44F-814A-9241-FE6357F2B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686"/>
                <a:ext cx="1048" cy="872"/>
              </a:xfrm>
              <a:custGeom>
                <a:avLst/>
                <a:gdLst>
                  <a:gd name="T0" fmla="*/ 288 w 1048"/>
                  <a:gd name="T1" fmla="*/ 0 h 872"/>
                  <a:gd name="T2" fmla="*/ 1048 w 1048"/>
                  <a:gd name="T3" fmla="*/ 212 h 872"/>
                  <a:gd name="T4" fmla="*/ 748 w 1048"/>
                  <a:gd name="T5" fmla="*/ 872 h 872"/>
                  <a:gd name="T6" fmla="*/ 0 w 1048"/>
                  <a:gd name="T7" fmla="*/ 656 h 872"/>
                  <a:gd name="T8" fmla="*/ 288 w 1048"/>
                  <a:gd name="T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8" h="872">
                    <a:moveTo>
                      <a:pt x="288" y="0"/>
                    </a:moveTo>
                    <a:lnTo>
                      <a:pt x="1048" y="212"/>
                    </a:lnTo>
                    <a:lnTo>
                      <a:pt x="748" y="872"/>
                    </a:lnTo>
                    <a:lnTo>
                      <a:pt x="0" y="656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D9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91" name="Freeform 147">
                <a:extLst>
                  <a:ext uri="{FF2B5EF4-FFF2-40B4-BE49-F238E27FC236}">
                    <a16:creationId xmlns:a16="http://schemas.microsoft.com/office/drawing/2014/main" id="{D1499AAB-B533-6C47-848C-76ECC6CE9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" y="675"/>
                <a:ext cx="732" cy="916"/>
              </a:xfrm>
              <a:custGeom>
                <a:avLst/>
                <a:gdLst>
                  <a:gd name="T0" fmla="*/ 272 w 732"/>
                  <a:gd name="T1" fmla="*/ 268 h 916"/>
                  <a:gd name="T2" fmla="*/ 732 w 732"/>
                  <a:gd name="T3" fmla="*/ 0 h 916"/>
                  <a:gd name="T4" fmla="*/ 444 w 732"/>
                  <a:gd name="T5" fmla="*/ 668 h 916"/>
                  <a:gd name="T6" fmla="*/ 0 w 732"/>
                  <a:gd name="T7" fmla="*/ 916 h 916"/>
                  <a:gd name="T8" fmla="*/ 272 w 732"/>
                  <a:gd name="T9" fmla="*/ 2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2" h="916">
                    <a:moveTo>
                      <a:pt x="272" y="268"/>
                    </a:moveTo>
                    <a:lnTo>
                      <a:pt x="732" y="0"/>
                    </a:lnTo>
                    <a:lnTo>
                      <a:pt x="444" y="668"/>
                    </a:lnTo>
                    <a:lnTo>
                      <a:pt x="0" y="916"/>
                    </a:lnTo>
                    <a:lnTo>
                      <a:pt x="272" y="268"/>
                    </a:lnTo>
                    <a:close/>
                  </a:path>
                </a:pathLst>
              </a:custGeom>
              <a:solidFill>
                <a:srgbClr val="CDDA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92" name="Freeform 148">
                <a:extLst>
                  <a:ext uri="{FF2B5EF4-FFF2-40B4-BE49-F238E27FC236}">
                    <a16:creationId xmlns:a16="http://schemas.microsoft.com/office/drawing/2014/main" id="{FAF56FCE-64EF-A443-896B-91E7DF867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" y="1336"/>
                <a:ext cx="1196" cy="468"/>
              </a:xfrm>
              <a:custGeom>
                <a:avLst/>
                <a:gdLst>
                  <a:gd name="T0" fmla="*/ 0 w 1196"/>
                  <a:gd name="T1" fmla="*/ 256 h 468"/>
                  <a:gd name="T2" fmla="*/ 448 w 1196"/>
                  <a:gd name="T3" fmla="*/ 0 h 468"/>
                  <a:gd name="T4" fmla="*/ 1196 w 1196"/>
                  <a:gd name="T5" fmla="*/ 212 h 468"/>
                  <a:gd name="T6" fmla="*/ 748 w 1196"/>
                  <a:gd name="T7" fmla="*/ 468 h 468"/>
                  <a:gd name="T8" fmla="*/ 0 w 1196"/>
                  <a:gd name="T9" fmla="*/ 25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6" h="468">
                    <a:moveTo>
                      <a:pt x="0" y="256"/>
                    </a:moveTo>
                    <a:lnTo>
                      <a:pt x="448" y="0"/>
                    </a:lnTo>
                    <a:lnTo>
                      <a:pt x="1196" y="212"/>
                    </a:lnTo>
                    <a:lnTo>
                      <a:pt x="748" y="468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rgbClr val="B6BFC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1947" name="Group 203">
              <a:extLst>
                <a:ext uri="{FF2B5EF4-FFF2-40B4-BE49-F238E27FC236}">
                  <a16:creationId xmlns:a16="http://schemas.microsoft.com/office/drawing/2014/main" id="{BB9356AF-5247-BC4D-87F4-0C10FBF89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" y="723"/>
              <a:ext cx="2844" cy="2601"/>
              <a:chOff x="2653" y="723"/>
              <a:chExt cx="2844" cy="2601"/>
            </a:xfrm>
          </p:grpSpPr>
          <p:grpSp>
            <p:nvGrpSpPr>
              <p:cNvPr id="31948" name="Group 204">
                <a:extLst>
                  <a:ext uri="{FF2B5EF4-FFF2-40B4-BE49-F238E27FC236}">
                    <a16:creationId xmlns:a16="http://schemas.microsoft.com/office/drawing/2014/main" id="{81AEE574-7355-644C-9C78-C78FAE3C66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37279">
                <a:off x="3980" y="954"/>
                <a:ext cx="307" cy="182"/>
                <a:chOff x="1002" y="1541"/>
                <a:chExt cx="307" cy="182"/>
              </a:xfrm>
            </p:grpSpPr>
            <p:sp>
              <p:nvSpPr>
                <p:cNvPr id="31949" name="WordArt 205">
                  <a:extLst>
                    <a:ext uri="{FF2B5EF4-FFF2-40B4-BE49-F238E27FC236}">
                      <a16:creationId xmlns:a16="http://schemas.microsoft.com/office/drawing/2014/main" id="{2EB2F4FD-7BDA-0A43-B46F-A00D653B0FB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50" name="WordArt 206">
                  <a:extLst>
                    <a:ext uri="{FF2B5EF4-FFF2-40B4-BE49-F238E27FC236}">
                      <a16:creationId xmlns:a16="http://schemas.microsoft.com/office/drawing/2014/main" id="{4CA1BFCB-9F62-4940-B5C6-D632AD84010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1951" name="WordArt 207">
                  <a:extLst>
                    <a:ext uri="{FF2B5EF4-FFF2-40B4-BE49-F238E27FC236}">
                      <a16:creationId xmlns:a16="http://schemas.microsoft.com/office/drawing/2014/main" id="{B238321A-39E4-AF42-B9ED-14584B648DE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52" name="Oval 208">
                  <a:extLst>
                    <a:ext uri="{FF2B5EF4-FFF2-40B4-BE49-F238E27FC236}">
                      <a16:creationId xmlns:a16="http://schemas.microsoft.com/office/drawing/2014/main" id="{25DDBD13-5644-DE47-827F-6C871EBF45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953" name="Arc 209">
                <a:extLst>
                  <a:ext uri="{FF2B5EF4-FFF2-40B4-BE49-F238E27FC236}">
                    <a16:creationId xmlns:a16="http://schemas.microsoft.com/office/drawing/2014/main" id="{CCA1008D-8A75-A54A-8E19-AC718F629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72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1954" name="Group 210">
                <a:extLst>
                  <a:ext uri="{FF2B5EF4-FFF2-40B4-BE49-F238E27FC236}">
                    <a16:creationId xmlns:a16="http://schemas.microsoft.com/office/drawing/2014/main" id="{A90199FA-3DFB-554A-B6BB-601210E507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2" y="1916"/>
                <a:ext cx="522" cy="352"/>
                <a:chOff x="3372" y="1916"/>
                <a:chExt cx="522" cy="352"/>
              </a:xfrm>
            </p:grpSpPr>
            <p:grpSp>
              <p:nvGrpSpPr>
                <p:cNvPr id="31955" name="Group 211">
                  <a:extLst>
                    <a:ext uri="{FF2B5EF4-FFF2-40B4-BE49-F238E27FC236}">
                      <a16:creationId xmlns:a16="http://schemas.microsoft.com/office/drawing/2014/main" id="{5A6ED6BF-6CF1-C648-A08C-0E024638DC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718139">
                  <a:off x="3661" y="1916"/>
                  <a:ext cx="233" cy="184"/>
                  <a:chOff x="346" y="2046"/>
                  <a:chExt cx="200" cy="130"/>
                </a:xfrm>
              </p:grpSpPr>
              <p:grpSp>
                <p:nvGrpSpPr>
                  <p:cNvPr id="31956" name="Group 212">
                    <a:extLst>
                      <a:ext uri="{FF2B5EF4-FFF2-40B4-BE49-F238E27FC236}">
                        <a16:creationId xmlns:a16="http://schemas.microsoft.com/office/drawing/2014/main" id="{DEA64675-FEFB-5F43-994A-0636820E6A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6" y="2067"/>
                    <a:ext cx="139" cy="109"/>
                    <a:chOff x="346" y="2076"/>
                    <a:chExt cx="139" cy="100"/>
                  </a:xfrm>
                </p:grpSpPr>
                <p:sp>
                  <p:nvSpPr>
                    <p:cNvPr id="31957" name="WordArt 213">
                      <a:extLst>
                        <a:ext uri="{FF2B5EF4-FFF2-40B4-BE49-F238E27FC236}">
                          <a16:creationId xmlns:a16="http://schemas.microsoft.com/office/drawing/2014/main" id="{27B194FC-E6EF-8340-8224-86D3AE33E97F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46" y="2079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958" name="WordArt 214">
                      <a:extLst>
                        <a:ext uri="{FF2B5EF4-FFF2-40B4-BE49-F238E27FC236}">
                          <a16:creationId xmlns:a16="http://schemas.microsoft.com/office/drawing/2014/main" id="{84AD06A4-2F81-E44B-86AC-987F46FF23FD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24" y="2076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1959" name="Oval 215">
                    <a:extLst>
                      <a:ext uri="{FF2B5EF4-FFF2-40B4-BE49-F238E27FC236}">
                        <a16:creationId xmlns:a16="http://schemas.microsoft.com/office/drawing/2014/main" id="{CEA4FB9E-977B-A64B-842A-3A4565882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4" y="2046"/>
                    <a:ext cx="42" cy="3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1960" name="Arc 216">
                  <a:extLst>
                    <a:ext uri="{FF2B5EF4-FFF2-40B4-BE49-F238E27FC236}">
                      <a16:creationId xmlns:a16="http://schemas.microsoft.com/office/drawing/2014/main" id="{4870B904-CA09-F946-BCC1-7C95EFF31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937374">
                  <a:off x="3342" y="2004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1961" name="Group 217">
                <a:extLst>
                  <a:ext uri="{FF2B5EF4-FFF2-40B4-BE49-F238E27FC236}">
                    <a16:creationId xmlns:a16="http://schemas.microsoft.com/office/drawing/2014/main" id="{DF3ABFB8-CEA9-4243-BFFE-64323A747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87395">
                <a:off x="3781" y="2854"/>
                <a:ext cx="307" cy="182"/>
                <a:chOff x="1002" y="1541"/>
                <a:chExt cx="307" cy="182"/>
              </a:xfrm>
            </p:grpSpPr>
            <p:sp>
              <p:nvSpPr>
                <p:cNvPr id="31962" name="WordArt 218">
                  <a:extLst>
                    <a:ext uri="{FF2B5EF4-FFF2-40B4-BE49-F238E27FC236}">
                      <a16:creationId xmlns:a16="http://schemas.microsoft.com/office/drawing/2014/main" id="{D076E431-1BA4-764B-AD08-4A068D1AC73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63" name="WordArt 219">
                  <a:extLst>
                    <a:ext uri="{FF2B5EF4-FFF2-40B4-BE49-F238E27FC236}">
                      <a16:creationId xmlns:a16="http://schemas.microsoft.com/office/drawing/2014/main" id="{5F93B200-AC2B-3B42-8F35-F9FE3332C9F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1964" name="WordArt 220">
                  <a:extLst>
                    <a:ext uri="{FF2B5EF4-FFF2-40B4-BE49-F238E27FC236}">
                      <a16:creationId xmlns:a16="http://schemas.microsoft.com/office/drawing/2014/main" id="{C63BB101-9614-1B4D-9CA1-FA71FE8EBCD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65" name="Oval 221">
                  <a:extLst>
                    <a:ext uri="{FF2B5EF4-FFF2-40B4-BE49-F238E27FC236}">
                      <a16:creationId xmlns:a16="http://schemas.microsoft.com/office/drawing/2014/main" id="{618AFD52-D9B6-BF40-89DD-64817E97B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1966" name="Group 222">
                <a:extLst>
                  <a:ext uri="{FF2B5EF4-FFF2-40B4-BE49-F238E27FC236}">
                    <a16:creationId xmlns:a16="http://schemas.microsoft.com/office/drawing/2014/main" id="{EF8E5BC1-9700-DE41-9972-F2F4D85533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69209">
                <a:off x="2953" y="2620"/>
                <a:ext cx="233" cy="184"/>
                <a:chOff x="346" y="2046"/>
                <a:chExt cx="200" cy="130"/>
              </a:xfrm>
            </p:grpSpPr>
            <p:grpSp>
              <p:nvGrpSpPr>
                <p:cNvPr id="31967" name="Group 223">
                  <a:extLst>
                    <a:ext uri="{FF2B5EF4-FFF2-40B4-BE49-F238E27FC236}">
                      <a16:creationId xmlns:a16="http://schemas.microsoft.com/office/drawing/2014/main" id="{0C9BB2C9-8065-1740-9BF8-40D216B7F3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1968" name="WordArt 224">
                    <a:extLst>
                      <a:ext uri="{FF2B5EF4-FFF2-40B4-BE49-F238E27FC236}">
                        <a16:creationId xmlns:a16="http://schemas.microsoft.com/office/drawing/2014/main" id="{526CA894-F814-D643-913C-5CC34E5705A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969" name="WordArt 225">
                    <a:extLst>
                      <a:ext uri="{FF2B5EF4-FFF2-40B4-BE49-F238E27FC236}">
                        <a16:creationId xmlns:a16="http://schemas.microsoft.com/office/drawing/2014/main" id="{D4AB166E-41E1-814E-B3AA-0207DCF8784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1970" name="Oval 226">
                  <a:extLst>
                    <a:ext uri="{FF2B5EF4-FFF2-40B4-BE49-F238E27FC236}">
                      <a16:creationId xmlns:a16="http://schemas.microsoft.com/office/drawing/2014/main" id="{9CA5F0C8-04AD-EB41-A4A5-1B149DBF4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971" name="Arc 227">
                <a:extLst>
                  <a:ext uri="{FF2B5EF4-FFF2-40B4-BE49-F238E27FC236}">
                    <a16:creationId xmlns:a16="http://schemas.microsoft.com/office/drawing/2014/main" id="{9B34AD64-8111-F140-8010-6DB8018BC194}"/>
                  </a:ext>
                </a:extLst>
              </p:cNvPr>
              <p:cNvSpPr>
                <a:spLocks/>
              </p:cNvSpPr>
              <p:nvPr/>
            </p:nvSpPr>
            <p:spPr bwMode="auto">
              <a:xfrm rot="-4937374">
                <a:off x="2623" y="264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972" name="Line 228">
                <a:extLst>
                  <a:ext uri="{FF2B5EF4-FFF2-40B4-BE49-F238E27FC236}">
                    <a16:creationId xmlns:a16="http://schemas.microsoft.com/office/drawing/2014/main" id="{24751BB5-DDE3-A04A-9849-89512BBEC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0" y="1337"/>
                <a:ext cx="1566" cy="47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973" name="Line 229">
                <a:extLst>
                  <a:ext uri="{FF2B5EF4-FFF2-40B4-BE49-F238E27FC236}">
                    <a16:creationId xmlns:a16="http://schemas.microsoft.com/office/drawing/2014/main" id="{A05C194A-379A-A149-9796-C58E38D28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8" y="1783"/>
                <a:ext cx="620" cy="1489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974" name="Arc 230">
                <a:extLst>
                  <a:ext uri="{FF2B5EF4-FFF2-40B4-BE49-F238E27FC236}">
                    <a16:creationId xmlns:a16="http://schemas.microsoft.com/office/drawing/2014/main" id="{25383867-E146-B342-AD7D-786C41F95A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9366004" flipV="1">
                <a:off x="3851" y="3090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975" name="Line 231">
                <a:extLst>
                  <a:ext uri="{FF2B5EF4-FFF2-40B4-BE49-F238E27FC236}">
                    <a16:creationId xmlns:a16="http://schemas.microsoft.com/office/drawing/2014/main" id="{B9C87CEB-70F9-CF4C-8292-668380BB0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3" y="1215"/>
                <a:ext cx="924" cy="58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188" name="Group 444">
            <a:extLst>
              <a:ext uri="{FF2B5EF4-FFF2-40B4-BE49-F238E27FC236}">
                <a16:creationId xmlns:a16="http://schemas.microsoft.com/office/drawing/2014/main" id="{8F4DF8BB-352C-DC44-BD45-18664F58E181}"/>
              </a:ext>
            </a:extLst>
          </p:cNvPr>
          <p:cNvGrpSpPr>
            <a:grpSpLocks/>
          </p:cNvGrpSpPr>
          <p:nvPr/>
        </p:nvGrpSpPr>
        <p:grpSpPr bwMode="auto">
          <a:xfrm>
            <a:off x="488421" y="765076"/>
            <a:ext cx="3125787" cy="3057526"/>
            <a:chOff x="307" y="145"/>
            <a:chExt cx="1969" cy="1926"/>
          </a:xfrm>
        </p:grpSpPr>
        <p:sp>
          <p:nvSpPr>
            <p:cNvPr id="32153" name="WordArt 409">
              <a:extLst>
                <a:ext uri="{FF2B5EF4-FFF2-40B4-BE49-F238E27FC236}">
                  <a16:creationId xmlns:a16="http://schemas.microsoft.com/office/drawing/2014/main" id="{AF76A3F3-C0A2-FC47-9911-A82C3965CAC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30" y="145"/>
              <a:ext cx="972" cy="27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 dirty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方解石</a:t>
              </a:r>
            </a:p>
          </p:txBody>
        </p:sp>
        <p:sp>
          <p:nvSpPr>
            <p:cNvPr id="32154" name="WordArt 410">
              <a:extLst>
                <a:ext uri="{FF2B5EF4-FFF2-40B4-BE49-F238E27FC236}">
                  <a16:creationId xmlns:a16="http://schemas.microsoft.com/office/drawing/2014/main" id="{AE19F251-4A8B-5049-97FD-6F52A3147FF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979" y="609"/>
              <a:ext cx="1277" cy="22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碳酸钙晶体</a:t>
              </a:r>
            </a:p>
          </p:txBody>
        </p:sp>
        <p:sp>
          <p:nvSpPr>
            <p:cNvPr id="32155" name="WordArt 411">
              <a:extLst>
                <a:ext uri="{FF2B5EF4-FFF2-40B4-BE49-F238E27FC236}">
                  <a16:creationId xmlns:a16="http://schemas.microsoft.com/office/drawing/2014/main" id="{21279F9B-4468-9340-9383-813D341888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07" y="623"/>
              <a:ext cx="528" cy="22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结构：</a:t>
              </a:r>
            </a:p>
          </p:txBody>
        </p:sp>
        <p:sp>
          <p:nvSpPr>
            <p:cNvPr id="32156" name="WordArt 412">
              <a:extLst>
                <a:ext uri="{FF2B5EF4-FFF2-40B4-BE49-F238E27FC236}">
                  <a16:creationId xmlns:a16="http://schemas.microsoft.com/office/drawing/2014/main" id="{733E7D70-FB42-FE49-8602-62A55469F09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8" y="960"/>
              <a:ext cx="1707" cy="22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形状为平行六面体</a:t>
              </a:r>
            </a:p>
          </p:txBody>
        </p:sp>
        <p:sp>
          <p:nvSpPr>
            <p:cNvPr id="32157" name="WordArt 413">
              <a:extLst>
                <a:ext uri="{FF2B5EF4-FFF2-40B4-BE49-F238E27FC236}">
                  <a16:creationId xmlns:a16="http://schemas.microsoft.com/office/drawing/2014/main" id="{F380AA8D-21A8-1844-B5C7-29EB944A5A4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35" y="1283"/>
              <a:ext cx="1325" cy="23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各晶面为菱形</a:t>
              </a:r>
            </a:p>
          </p:txBody>
        </p:sp>
        <p:grpSp>
          <p:nvGrpSpPr>
            <p:cNvPr id="32166" name="Group 422">
              <a:extLst>
                <a:ext uri="{FF2B5EF4-FFF2-40B4-BE49-F238E27FC236}">
                  <a16:creationId xmlns:a16="http://schemas.microsoft.com/office/drawing/2014/main" id="{7458E790-6FD4-1748-86D0-845E15D924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" y="1621"/>
              <a:ext cx="1917" cy="450"/>
              <a:chOff x="369" y="1589"/>
              <a:chExt cx="1906" cy="482"/>
            </a:xfrm>
          </p:grpSpPr>
          <p:sp>
            <p:nvSpPr>
              <p:cNvPr id="32159" name="AutoShape 415">
                <a:extLst>
                  <a:ext uri="{FF2B5EF4-FFF2-40B4-BE49-F238E27FC236}">
                    <a16:creationId xmlns:a16="http://schemas.microsoft.com/office/drawing/2014/main" id="{65EEAC18-279B-E549-AFA0-C2728185E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1664"/>
                <a:ext cx="60" cy="369"/>
              </a:xfrm>
              <a:prstGeom prst="leftBracket">
                <a:avLst>
                  <a:gd name="adj" fmla="val 5125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160" name="WordArt 416">
                <a:extLst>
                  <a:ext uri="{FF2B5EF4-FFF2-40B4-BE49-F238E27FC236}">
                    <a16:creationId xmlns:a16="http://schemas.microsoft.com/office/drawing/2014/main" id="{7B9A786D-895A-D440-ADC1-4A48FBB232F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68" y="1589"/>
                <a:ext cx="1674" cy="23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一对约</a:t>
                </a: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102 </a:t>
                </a: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的钝角</a:t>
                </a:r>
              </a:p>
            </p:txBody>
          </p:sp>
          <p:sp>
            <p:nvSpPr>
              <p:cNvPr id="32161" name="WordArt 417">
                <a:extLst>
                  <a:ext uri="{FF2B5EF4-FFF2-40B4-BE49-F238E27FC236}">
                    <a16:creationId xmlns:a16="http://schemas.microsoft.com/office/drawing/2014/main" id="{1305D26A-3B64-814F-8042-E9AEFFD6449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66" y="1837"/>
                <a:ext cx="1674" cy="23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一对约 </a:t>
                </a: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78 </a:t>
                </a: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/>
                    <a:ea typeface="宋体" panose="02010600030101010101" pitchFamily="2" charset="-122"/>
                    <a:cs typeface="+mn-cs"/>
                  </a:rPr>
                  <a:t>的锐角</a:t>
                </a:r>
              </a:p>
            </p:txBody>
          </p:sp>
          <p:sp>
            <p:nvSpPr>
              <p:cNvPr id="32163" name="Oval 419">
                <a:extLst>
                  <a:ext uri="{FF2B5EF4-FFF2-40B4-BE49-F238E27FC236}">
                    <a16:creationId xmlns:a16="http://schemas.microsoft.com/office/drawing/2014/main" id="{F4475193-17DE-FD4C-802F-AA5CC4AD7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619"/>
                <a:ext cx="54" cy="5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164" name="Oval 420">
                <a:extLst>
                  <a:ext uri="{FF2B5EF4-FFF2-40B4-BE49-F238E27FC236}">
                    <a16:creationId xmlns:a16="http://schemas.microsoft.com/office/drawing/2014/main" id="{1A9DB0A3-B09F-964B-AF45-7DF8B404F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" y="1856"/>
                <a:ext cx="54" cy="5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165" name="AutoShape 421">
                <a:extLst>
                  <a:ext uri="{FF2B5EF4-FFF2-40B4-BE49-F238E27FC236}">
                    <a16:creationId xmlns:a16="http://schemas.microsoft.com/office/drawing/2014/main" id="{C97DCA5B-8056-234F-8155-A01C2C11AC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" y="1640"/>
                <a:ext cx="60" cy="369"/>
              </a:xfrm>
              <a:prstGeom prst="leftBracket">
                <a:avLst>
                  <a:gd name="adj" fmla="val 5125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183" name="Group 439">
            <a:extLst>
              <a:ext uri="{FF2B5EF4-FFF2-40B4-BE49-F238E27FC236}">
                <a16:creationId xmlns:a16="http://schemas.microsoft.com/office/drawing/2014/main" id="{C83A58A7-3DBA-7246-9D24-311F8118DB2A}"/>
              </a:ext>
            </a:extLst>
          </p:cNvPr>
          <p:cNvGrpSpPr>
            <a:grpSpLocks/>
          </p:cNvGrpSpPr>
          <p:nvPr/>
        </p:nvGrpSpPr>
        <p:grpSpPr bwMode="auto">
          <a:xfrm>
            <a:off x="4565650" y="5856288"/>
            <a:ext cx="3319463" cy="592137"/>
            <a:chOff x="2876" y="3689"/>
            <a:chExt cx="2091" cy="373"/>
          </a:xfrm>
        </p:grpSpPr>
        <p:sp>
          <p:nvSpPr>
            <p:cNvPr id="32171" name="WordArt 427">
              <a:extLst>
                <a:ext uri="{FF2B5EF4-FFF2-40B4-BE49-F238E27FC236}">
                  <a16:creationId xmlns:a16="http://schemas.microsoft.com/office/drawing/2014/main" id="{66CEA57B-3AE8-E644-A9AB-FEC2F4E45BD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069" y="3689"/>
              <a:ext cx="1733" cy="15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沿解理面截取的</a:t>
              </a:r>
            </a:p>
          </p:txBody>
        </p:sp>
        <p:sp>
          <p:nvSpPr>
            <p:cNvPr id="32172" name="WordArt 428">
              <a:extLst>
                <a:ext uri="{FF2B5EF4-FFF2-40B4-BE49-F238E27FC236}">
                  <a16:creationId xmlns:a16="http://schemas.microsoft.com/office/drawing/2014/main" id="{3D294B58-E035-B443-ABF1-D04A7D64D9D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76" y="3904"/>
              <a:ext cx="2091" cy="15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等棱长的方解石菱块</a:t>
              </a:r>
            </a:p>
          </p:txBody>
        </p:sp>
      </p:grpSp>
      <p:grpSp>
        <p:nvGrpSpPr>
          <p:cNvPr id="32189" name="Group 445">
            <a:extLst>
              <a:ext uri="{FF2B5EF4-FFF2-40B4-BE49-F238E27FC236}">
                <a16:creationId xmlns:a16="http://schemas.microsoft.com/office/drawing/2014/main" id="{119E39E4-B665-F343-AB31-6F4A4206B4E4}"/>
              </a:ext>
            </a:extLst>
          </p:cNvPr>
          <p:cNvGrpSpPr>
            <a:grpSpLocks/>
          </p:cNvGrpSpPr>
          <p:nvPr/>
        </p:nvGrpSpPr>
        <p:grpSpPr bwMode="auto">
          <a:xfrm>
            <a:off x="626533" y="3954362"/>
            <a:ext cx="2862263" cy="1630363"/>
            <a:chOff x="394" y="2154"/>
            <a:chExt cx="1803" cy="1027"/>
          </a:xfrm>
        </p:grpSpPr>
        <p:sp>
          <p:nvSpPr>
            <p:cNvPr id="32167" name="WordArt 423">
              <a:extLst>
                <a:ext uri="{FF2B5EF4-FFF2-40B4-BE49-F238E27FC236}">
                  <a16:creationId xmlns:a16="http://schemas.microsoft.com/office/drawing/2014/main" id="{4A7A0726-5CBF-AE45-B372-5A2CAF796ED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4" y="2154"/>
              <a:ext cx="1501" cy="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菱体的四对顶点中</a:t>
              </a:r>
            </a:p>
          </p:txBody>
        </p:sp>
        <p:grpSp>
          <p:nvGrpSpPr>
            <p:cNvPr id="32173" name="Group 429">
              <a:extLst>
                <a:ext uri="{FF2B5EF4-FFF2-40B4-BE49-F238E27FC236}">
                  <a16:creationId xmlns:a16="http://schemas.microsoft.com/office/drawing/2014/main" id="{77361454-7B5B-EA46-A089-E811CA6796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" y="2448"/>
              <a:ext cx="1777" cy="460"/>
              <a:chOff x="394" y="2438"/>
              <a:chExt cx="1744" cy="514"/>
            </a:xfrm>
          </p:grpSpPr>
          <p:sp>
            <p:nvSpPr>
              <p:cNvPr id="32168" name="WordArt 424">
                <a:extLst>
                  <a:ext uri="{FF2B5EF4-FFF2-40B4-BE49-F238E27FC236}">
                    <a16:creationId xmlns:a16="http://schemas.microsoft.com/office/drawing/2014/main" id="{306629EC-4D2A-A04F-8EC5-7D48F5BC4D7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49" y="2438"/>
                <a:ext cx="1624" cy="22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只有一对顶点是由</a:t>
                </a:r>
              </a:p>
            </p:txBody>
          </p:sp>
          <p:sp>
            <p:nvSpPr>
              <p:cNvPr id="32169" name="WordArt 425">
                <a:extLst>
                  <a:ext uri="{FF2B5EF4-FFF2-40B4-BE49-F238E27FC236}">
                    <a16:creationId xmlns:a16="http://schemas.microsoft.com/office/drawing/2014/main" id="{69B90362-381A-524D-A172-8F8EA08F7C8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4" y="2717"/>
                <a:ext cx="1744" cy="23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三个钝角面会合而成</a:t>
                </a:r>
              </a:p>
            </p:txBody>
          </p:sp>
        </p:grpSp>
        <p:sp>
          <p:nvSpPr>
            <p:cNvPr id="32180" name="WordArt 436">
              <a:extLst>
                <a:ext uri="{FF2B5EF4-FFF2-40B4-BE49-F238E27FC236}">
                  <a16:creationId xmlns:a16="http://schemas.microsoft.com/office/drawing/2014/main" id="{4D7BF617-BA17-1E41-A74D-537441A528F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27" y="2980"/>
              <a:ext cx="1570" cy="20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（ 图中   、   ）  </a:t>
              </a:r>
            </a:p>
          </p:txBody>
        </p:sp>
        <p:sp>
          <p:nvSpPr>
            <p:cNvPr id="32181" name="WordArt 437">
              <a:extLst>
                <a:ext uri="{FF2B5EF4-FFF2-40B4-BE49-F238E27FC236}">
                  <a16:creationId xmlns:a16="http://schemas.microsoft.com/office/drawing/2014/main" id="{D11B81D1-FD1C-C144-9810-70F195771BC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48" y="2983"/>
              <a:ext cx="178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182" name="WordArt 438">
              <a:extLst>
                <a:ext uri="{FF2B5EF4-FFF2-40B4-BE49-F238E27FC236}">
                  <a16:creationId xmlns:a16="http://schemas.microsoft.com/office/drawing/2014/main" id="{B8C325A6-1F77-1842-8920-2B795EDC3A3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16" y="2988"/>
              <a:ext cx="193" cy="15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5991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8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8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239" name="Group 495">
            <a:extLst>
              <a:ext uri="{FF2B5EF4-FFF2-40B4-BE49-F238E27FC236}">
                <a16:creationId xmlns:a16="http://schemas.microsoft.com/office/drawing/2014/main" id="{9AD5F5B3-B71F-684A-A209-7BAA481C6D56}"/>
              </a:ext>
            </a:extLst>
          </p:cNvPr>
          <p:cNvGrpSpPr>
            <a:grpSpLocks/>
          </p:cNvGrpSpPr>
          <p:nvPr/>
        </p:nvGrpSpPr>
        <p:grpSpPr bwMode="auto">
          <a:xfrm>
            <a:off x="3778250" y="1068388"/>
            <a:ext cx="5022850" cy="4103687"/>
            <a:chOff x="2380" y="728"/>
            <a:chExt cx="3164" cy="2585"/>
          </a:xfrm>
        </p:grpSpPr>
        <p:sp>
          <p:nvSpPr>
            <p:cNvPr id="32240" name="Rectangle 496">
              <a:extLst>
                <a:ext uri="{FF2B5EF4-FFF2-40B4-BE49-F238E27FC236}">
                  <a16:creationId xmlns:a16="http://schemas.microsoft.com/office/drawing/2014/main" id="{C44EF95D-9F71-8048-9252-DFDFCE36A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" y="728"/>
              <a:ext cx="3164" cy="2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241" name="Group 497">
              <a:extLst>
                <a:ext uri="{FF2B5EF4-FFF2-40B4-BE49-F238E27FC236}">
                  <a16:creationId xmlns:a16="http://schemas.microsoft.com/office/drawing/2014/main" id="{FAF9F534-9B0D-2947-A97D-E1267FC56C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9" y="734"/>
              <a:ext cx="2765" cy="2523"/>
              <a:chOff x="2467" y="2663"/>
              <a:chExt cx="1482" cy="1132"/>
            </a:xfrm>
          </p:grpSpPr>
          <p:sp>
            <p:nvSpPr>
              <p:cNvPr id="32242" name="Freeform 498">
                <a:extLst>
                  <a:ext uri="{FF2B5EF4-FFF2-40B4-BE49-F238E27FC236}">
                    <a16:creationId xmlns:a16="http://schemas.microsoft.com/office/drawing/2014/main" id="{665D3A88-C2AD-9E49-BB5F-4A8588D39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7" y="2663"/>
                <a:ext cx="744" cy="848"/>
              </a:xfrm>
              <a:custGeom>
                <a:avLst/>
                <a:gdLst>
                  <a:gd name="T0" fmla="*/ 4 w 748"/>
                  <a:gd name="T1" fmla="*/ 300 h 836"/>
                  <a:gd name="T2" fmla="*/ 748 w 748"/>
                  <a:gd name="T3" fmla="*/ 0 h 836"/>
                  <a:gd name="T4" fmla="*/ 744 w 748"/>
                  <a:gd name="T5" fmla="*/ 572 h 836"/>
                  <a:gd name="T6" fmla="*/ 0 w 748"/>
                  <a:gd name="T7" fmla="*/ 836 h 836"/>
                  <a:gd name="T8" fmla="*/ 4 w 748"/>
                  <a:gd name="T9" fmla="*/ 30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836">
                    <a:moveTo>
                      <a:pt x="4" y="300"/>
                    </a:moveTo>
                    <a:lnTo>
                      <a:pt x="748" y="0"/>
                    </a:lnTo>
                    <a:lnTo>
                      <a:pt x="744" y="572"/>
                    </a:lnTo>
                    <a:lnTo>
                      <a:pt x="0" y="836"/>
                    </a:lnTo>
                    <a:lnTo>
                      <a:pt x="4" y="300"/>
                    </a:lnTo>
                    <a:close/>
                  </a:path>
                </a:pathLst>
              </a:custGeom>
              <a:solidFill>
                <a:srgbClr val="CDDA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43" name="Freeform 499">
                <a:extLst>
                  <a:ext uri="{FF2B5EF4-FFF2-40B4-BE49-F238E27FC236}">
                    <a16:creationId xmlns:a16="http://schemas.microsoft.com/office/drawing/2014/main" id="{693063DF-A40E-374C-8979-0BC2D8160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7" y="3235"/>
                <a:ext cx="1480" cy="560"/>
              </a:xfrm>
              <a:custGeom>
                <a:avLst/>
                <a:gdLst>
                  <a:gd name="T0" fmla="*/ 744 w 1444"/>
                  <a:gd name="T1" fmla="*/ 0 h 560"/>
                  <a:gd name="T2" fmla="*/ 1444 w 1444"/>
                  <a:gd name="T3" fmla="*/ 260 h 560"/>
                  <a:gd name="T4" fmla="*/ 728 w 1444"/>
                  <a:gd name="T5" fmla="*/ 560 h 560"/>
                  <a:gd name="T6" fmla="*/ 0 w 1444"/>
                  <a:gd name="T7" fmla="*/ 264 h 560"/>
                  <a:gd name="T8" fmla="*/ 744 w 1444"/>
                  <a:gd name="T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560">
                    <a:moveTo>
                      <a:pt x="744" y="0"/>
                    </a:moveTo>
                    <a:lnTo>
                      <a:pt x="1444" y="260"/>
                    </a:lnTo>
                    <a:lnTo>
                      <a:pt x="728" y="560"/>
                    </a:lnTo>
                    <a:lnTo>
                      <a:pt x="0" y="264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B6BFC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44" name="Freeform 500">
                <a:extLst>
                  <a:ext uri="{FF2B5EF4-FFF2-40B4-BE49-F238E27FC236}">
                    <a16:creationId xmlns:a16="http://schemas.microsoft.com/office/drawing/2014/main" id="{400C8061-5B7D-4849-BCC5-2E837E7AEBB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01" y="2663"/>
                <a:ext cx="748" cy="836"/>
              </a:xfrm>
              <a:custGeom>
                <a:avLst/>
                <a:gdLst>
                  <a:gd name="T0" fmla="*/ 4 w 748"/>
                  <a:gd name="T1" fmla="*/ 300 h 836"/>
                  <a:gd name="T2" fmla="*/ 748 w 748"/>
                  <a:gd name="T3" fmla="*/ 0 h 836"/>
                  <a:gd name="T4" fmla="*/ 744 w 748"/>
                  <a:gd name="T5" fmla="*/ 572 h 836"/>
                  <a:gd name="T6" fmla="*/ 0 w 748"/>
                  <a:gd name="T7" fmla="*/ 836 h 836"/>
                  <a:gd name="T8" fmla="*/ 4 w 748"/>
                  <a:gd name="T9" fmla="*/ 30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836">
                    <a:moveTo>
                      <a:pt x="4" y="300"/>
                    </a:moveTo>
                    <a:lnTo>
                      <a:pt x="748" y="0"/>
                    </a:lnTo>
                    <a:lnTo>
                      <a:pt x="744" y="572"/>
                    </a:lnTo>
                    <a:lnTo>
                      <a:pt x="0" y="836"/>
                    </a:lnTo>
                    <a:lnTo>
                      <a:pt x="4" y="300"/>
                    </a:lnTo>
                    <a:close/>
                  </a:path>
                </a:pathLst>
              </a:custGeom>
              <a:solidFill>
                <a:srgbClr val="D9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45" name="Group 501">
              <a:extLst>
                <a:ext uri="{FF2B5EF4-FFF2-40B4-BE49-F238E27FC236}">
                  <a16:creationId xmlns:a16="http://schemas.microsoft.com/office/drawing/2014/main" id="{CD5D8AAA-D415-824B-B9A8-E7140D076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6" y="799"/>
              <a:ext cx="424" cy="421"/>
              <a:chOff x="3958" y="793"/>
              <a:chExt cx="424" cy="421"/>
            </a:xfrm>
          </p:grpSpPr>
          <p:grpSp>
            <p:nvGrpSpPr>
              <p:cNvPr id="32246" name="Group 502">
                <a:extLst>
                  <a:ext uri="{FF2B5EF4-FFF2-40B4-BE49-F238E27FC236}">
                    <a16:creationId xmlns:a16="http://schemas.microsoft.com/office/drawing/2014/main" id="{A7A0FB57-2188-D44F-98DE-9F38E82756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37279">
                <a:off x="4075" y="1032"/>
                <a:ext cx="307" cy="182"/>
                <a:chOff x="1002" y="1541"/>
                <a:chExt cx="307" cy="182"/>
              </a:xfrm>
            </p:grpSpPr>
            <p:sp>
              <p:nvSpPr>
                <p:cNvPr id="32247" name="WordArt 503">
                  <a:extLst>
                    <a:ext uri="{FF2B5EF4-FFF2-40B4-BE49-F238E27FC236}">
                      <a16:creationId xmlns:a16="http://schemas.microsoft.com/office/drawing/2014/main" id="{2A5AC6F4-912E-7C44-8DEB-55D785CE0ED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48" name="WordArt 504">
                  <a:extLst>
                    <a:ext uri="{FF2B5EF4-FFF2-40B4-BE49-F238E27FC236}">
                      <a16:creationId xmlns:a16="http://schemas.microsoft.com/office/drawing/2014/main" id="{149C4CB8-BF2E-A54F-B395-9BF1611B15F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249" name="WordArt 505">
                  <a:extLst>
                    <a:ext uri="{FF2B5EF4-FFF2-40B4-BE49-F238E27FC236}">
                      <a16:creationId xmlns:a16="http://schemas.microsoft.com/office/drawing/2014/main" id="{91B533DB-A5CD-B046-98E3-33991730B55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50" name="Oval 506">
                  <a:extLst>
                    <a:ext uri="{FF2B5EF4-FFF2-40B4-BE49-F238E27FC236}">
                      <a16:creationId xmlns:a16="http://schemas.microsoft.com/office/drawing/2014/main" id="{57A7E097-6569-B343-967C-E0AD631D8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251" name="Arc 507">
                <a:extLst>
                  <a:ext uri="{FF2B5EF4-FFF2-40B4-BE49-F238E27FC236}">
                    <a16:creationId xmlns:a16="http://schemas.microsoft.com/office/drawing/2014/main" id="{A945B136-376F-F748-AAFA-4E2AB5CEC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8" y="79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52" name="Group 508">
              <a:extLst>
                <a:ext uri="{FF2B5EF4-FFF2-40B4-BE49-F238E27FC236}">
                  <a16:creationId xmlns:a16="http://schemas.microsoft.com/office/drawing/2014/main" id="{8691CE82-B2B4-3545-880D-A86EB03E5B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8" y="1710"/>
              <a:ext cx="489" cy="372"/>
              <a:chOff x="3914" y="1716"/>
              <a:chExt cx="489" cy="372"/>
            </a:xfrm>
          </p:grpSpPr>
          <p:grpSp>
            <p:nvGrpSpPr>
              <p:cNvPr id="32253" name="Group 509">
                <a:extLst>
                  <a:ext uri="{FF2B5EF4-FFF2-40B4-BE49-F238E27FC236}">
                    <a16:creationId xmlns:a16="http://schemas.microsoft.com/office/drawing/2014/main" id="{B6ED49BF-BFCF-9749-BFFD-B9785BC2C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477874">
                <a:off x="4170" y="1716"/>
                <a:ext cx="233" cy="184"/>
                <a:chOff x="346" y="2046"/>
                <a:chExt cx="200" cy="130"/>
              </a:xfrm>
            </p:grpSpPr>
            <p:grpSp>
              <p:nvGrpSpPr>
                <p:cNvPr id="32254" name="Group 510">
                  <a:extLst>
                    <a:ext uri="{FF2B5EF4-FFF2-40B4-BE49-F238E27FC236}">
                      <a16:creationId xmlns:a16="http://schemas.microsoft.com/office/drawing/2014/main" id="{16C8B91C-B68A-194B-A15C-08187E68F5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2255" name="WordArt 511">
                    <a:extLst>
                      <a:ext uri="{FF2B5EF4-FFF2-40B4-BE49-F238E27FC236}">
                        <a16:creationId xmlns:a16="http://schemas.microsoft.com/office/drawing/2014/main" id="{611A42CF-8E06-AF4A-833E-557C3C0C90E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256" name="WordArt 512">
                    <a:extLst>
                      <a:ext uri="{FF2B5EF4-FFF2-40B4-BE49-F238E27FC236}">
                        <a16:creationId xmlns:a16="http://schemas.microsoft.com/office/drawing/2014/main" id="{BAA620BB-FF0F-F948-B452-B46FB325D00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257" name="Oval 513">
                  <a:extLst>
                    <a:ext uri="{FF2B5EF4-FFF2-40B4-BE49-F238E27FC236}">
                      <a16:creationId xmlns:a16="http://schemas.microsoft.com/office/drawing/2014/main" id="{E7694BBD-4A00-424D-AEED-2B77582529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258" name="Arc 514">
                <a:extLst>
                  <a:ext uri="{FF2B5EF4-FFF2-40B4-BE49-F238E27FC236}">
                    <a16:creationId xmlns:a16="http://schemas.microsoft.com/office/drawing/2014/main" id="{BE752D7E-6E94-AE43-B91F-5E77FBD8967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705889">
                <a:off x="3884" y="1824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59" name="Group 515">
              <a:extLst>
                <a:ext uri="{FF2B5EF4-FFF2-40B4-BE49-F238E27FC236}">
                  <a16:creationId xmlns:a16="http://schemas.microsoft.com/office/drawing/2014/main" id="{EA9005E0-FE4E-324D-8164-47B8FC825284}"/>
                </a:ext>
              </a:extLst>
            </p:cNvPr>
            <p:cNvGrpSpPr>
              <a:grpSpLocks/>
            </p:cNvGrpSpPr>
            <p:nvPr/>
          </p:nvGrpSpPr>
          <p:grpSpPr bwMode="auto">
            <a:xfrm rot="-269209">
              <a:off x="3094" y="2529"/>
              <a:ext cx="233" cy="184"/>
              <a:chOff x="346" y="2046"/>
              <a:chExt cx="200" cy="130"/>
            </a:xfrm>
          </p:grpSpPr>
          <p:grpSp>
            <p:nvGrpSpPr>
              <p:cNvPr id="32260" name="Group 516">
                <a:extLst>
                  <a:ext uri="{FF2B5EF4-FFF2-40B4-BE49-F238E27FC236}">
                    <a16:creationId xmlns:a16="http://schemas.microsoft.com/office/drawing/2014/main" id="{1CB84B4A-6385-3C4C-8288-7421429CCF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" y="2067"/>
                <a:ext cx="139" cy="109"/>
                <a:chOff x="346" y="2076"/>
                <a:chExt cx="139" cy="100"/>
              </a:xfrm>
            </p:grpSpPr>
            <p:sp>
              <p:nvSpPr>
                <p:cNvPr id="32261" name="WordArt 517">
                  <a:extLst>
                    <a:ext uri="{FF2B5EF4-FFF2-40B4-BE49-F238E27FC236}">
                      <a16:creationId xmlns:a16="http://schemas.microsoft.com/office/drawing/2014/main" id="{E29FFC9C-D909-1D4B-9190-E7E97BE134F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6" y="2079"/>
                  <a:ext cx="61" cy="97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62" name="WordArt 518">
                  <a:extLst>
                    <a:ext uri="{FF2B5EF4-FFF2-40B4-BE49-F238E27FC236}">
                      <a16:creationId xmlns:a16="http://schemas.microsoft.com/office/drawing/2014/main" id="{22BF8602-1823-EA4D-9E5C-B9299E6431E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4" y="2076"/>
                  <a:ext cx="61" cy="97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263" name="Oval 519">
                <a:extLst>
                  <a:ext uri="{FF2B5EF4-FFF2-40B4-BE49-F238E27FC236}">
                    <a16:creationId xmlns:a16="http://schemas.microsoft.com/office/drawing/2014/main" id="{3FF3A556-D6F4-3E4B-A0A3-5FDF33E9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046"/>
                <a:ext cx="42" cy="3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264" name="Arc 520">
              <a:extLst>
                <a:ext uri="{FF2B5EF4-FFF2-40B4-BE49-F238E27FC236}">
                  <a16:creationId xmlns:a16="http://schemas.microsoft.com/office/drawing/2014/main" id="{E3A43878-AE63-1643-8D26-DBDEF232596D}"/>
                </a:ext>
              </a:extLst>
            </p:cNvPr>
            <p:cNvSpPr>
              <a:spLocks/>
            </p:cNvSpPr>
            <p:nvPr/>
          </p:nvSpPr>
          <p:spPr bwMode="auto">
            <a:xfrm rot="-4937374">
              <a:off x="2771" y="2517"/>
              <a:ext cx="294" cy="234"/>
            </a:xfrm>
            <a:custGeom>
              <a:avLst/>
              <a:gdLst>
                <a:gd name="G0" fmla="+- 6973 0 0"/>
                <a:gd name="G1" fmla="+- 0 0 0"/>
                <a:gd name="G2" fmla="+- 21600 0 0"/>
                <a:gd name="T0" fmla="*/ 27267 w 27267"/>
                <a:gd name="T1" fmla="*/ 7396 h 21600"/>
                <a:gd name="T2" fmla="*/ 0 w 27267"/>
                <a:gd name="T3" fmla="*/ 20444 h 21600"/>
                <a:gd name="T4" fmla="*/ 6973 w 2726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267" h="21600" fill="none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</a:path>
                <a:path w="27267" h="21600" stroke="0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  <a:lnTo>
                    <a:pt x="6973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65" name="Line 521">
              <a:extLst>
                <a:ext uri="{FF2B5EF4-FFF2-40B4-BE49-F238E27FC236}">
                  <a16:creationId xmlns:a16="http://schemas.microsoft.com/office/drawing/2014/main" id="{EB807880-61CD-064E-BBBF-6B50664930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0" y="1424"/>
              <a:ext cx="1338" cy="653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66" name="Line 522">
              <a:extLst>
                <a:ext uri="{FF2B5EF4-FFF2-40B4-BE49-F238E27FC236}">
                  <a16:creationId xmlns:a16="http://schemas.microsoft.com/office/drawing/2014/main" id="{18EB447C-8F9B-6248-89CE-FF5B61195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7" y="1413"/>
              <a:ext cx="1370" cy="653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67" name="Line 523">
              <a:extLst>
                <a:ext uri="{FF2B5EF4-FFF2-40B4-BE49-F238E27FC236}">
                  <a16:creationId xmlns:a16="http://schemas.microsoft.com/office/drawing/2014/main" id="{46C4F909-1554-514C-B7F9-A5AC29BE04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7" y="2095"/>
              <a:ext cx="0" cy="1195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268" name="Group 524">
              <a:extLst>
                <a:ext uri="{FF2B5EF4-FFF2-40B4-BE49-F238E27FC236}">
                  <a16:creationId xmlns:a16="http://schemas.microsoft.com/office/drawing/2014/main" id="{A2AB0739-F886-654A-AA74-78624A84411A}"/>
                </a:ext>
              </a:extLst>
            </p:cNvPr>
            <p:cNvGrpSpPr>
              <a:grpSpLocks/>
            </p:cNvGrpSpPr>
            <p:nvPr/>
          </p:nvGrpSpPr>
          <p:grpSpPr bwMode="auto">
            <a:xfrm rot="-259474">
              <a:off x="3841" y="2830"/>
              <a:ext cx="307" cy="182"/>
              <a:chOff x="1002" y="1541"/>
              <a:chExt cx="307" cy="182"/>
            </a:xfrm>
          </p:grpSpPr>
          <p:sp>
            <p:nvSpPr>
              <p:cNvPr id="32269" name="WordArt 525">
                <a:extLst>
                  <a:ext uri="{FF2B5EF4-FFF2-40B4-BE49-F238E27FC236}">
                    <a16:creationId xmlns:a16="http://schemas.microsoft.com/office/drawing/2014/main" id="{46036258-143C-D649-9376-0DFEC210238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170" y="1566"/>
                <a:ext cx="72" cy="15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70" name="WordArt 526">
                <a:extLst>
                  <a:ext uri="{FF2B5EF4-FFF2-40B4-BE49-F238E27FC236}">
                    <a16:creationId xmlns:a16="http://schemas.microsoft.com/office/drawing/2014/main" id="{E5E5174F-F8E4-6A4F-8B20-767CE832625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02" y="1571"/>
                <a:ext cx="66" cy="1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仿宋_GB2312" panose="02010609030101010101" pitchFamily="49" charset="-122"/>
                  <a:ea typeface="仿宋_GB2312" panose="02010609030101010101" pitchFamily="49" charset="-122"/>
                  <a:cs typeface="+mn-cs"/>
                </a:endParaRPr>
              </a:p>
            </p:txBody>
          </p:sp>
          <p:sp>
            <p:nvSpPr>
              <p:cNvPr id="32271" name="WordArt 527">
                <a:extLst>
                  <a:ext uri="{FF2B5EF4-FFF2-40B4-BE49-F238E27FC236}">
                    <a16:creationId xmlns:a16="http://schemas.microsoft.com/office/drawing/2014/main" id="{06EE32D6-1CAC-E94B-B0FF-02E39E7EFBC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78" y="1564"/>
                <a:ext cx="74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72" name="Oval 528">
                <a:extLst>
                  <a:ext uri="{FF2B5EF4-FFF2-40B4-BE49-F238E27FC236}">
                    <a16:creationId xmlns:a16="http://schemas.microsoft.com/office/drawing/2014/main" id="{BCC7D3ED-C6D0-104F-8A27-654BD7B43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541"/>
                <a:ext cx="45" cy="6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273" name="Arc 529">
              <a:extLst>
                <a:ext uri="{FF2B5EF4-FFF2-40B4-BE49-F238E27FC236}">
                  <a16:creationId xmlns:a16="http://schemas.microsoft.com/office/drawing/2014/main" id="{4A7B168B-1BD5-2D4D-A632-BDBBBFDD77E3}"/>
                </a:ext>
              </a:extLst>
            </p:cNvPr>
            <p:cNvSpPr>
              <a:spLocks/>
            </p:cNvSpPr>
            <p:nvPr/>
          </p:nvSpPr>
          <p:spPr bwMode="auto">
            <a:xfrm rot="19612372" flipV="1">
              <a:off x="3863" y="3079"/>
              <a:ext cx="294" cy="234"/>
            </a:xfrm>
            <a:custGeom>
              <a:avLst/>
              <a:gdLst>
                <a:gd name="G0" fmla="+- 6973 0 0"/>
                <a:gd name="G1" fmla="+- 0 0 0"/>
                <a:gd name="G2" fmla="+- 21600 0 0"/>
                <a:gd name="T0" fmla="*/ 27267 w 27267"/>
                <a:gd name="T1" fmla="*/ 7396 h 21600"/>
                <a:gd name="T2" fmla="*/ 0 w 27267"/>
                <a:gd name="T3" fmla="*/ 20444 h 21600"/>
                <a:gd name="T4" fmla="*/ 6973 w 2726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267" h="21600" fill="none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</a:path>
                <a:path w="27267" h="21600" stroke="0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  <a:lnTo>
                    <a:pt x="6973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274" name="Group 530">
              <a:extLst>
                <a:ext uri="{FF2B5EF4-FFF2-40B4-BE49-F238E27FC236}">
                  <a16:creationId xmlns:a16="http://schemas.microsoft.com/office/drawing/2014/main" id="{567D63AC-71A1-8E40-AA35-2E9C37851BDB}"/>
                </a:ext>
              </a:extLst>
            </p:cNvPr>
            <p:cNvGrpSpPr>
              <a:grpSpLocks/>
            </p:cNvGrpSpPr>
            <p:nvPr/>
          </p:nvGrpSpPr>
          <p:grpSpPr bwMode="auto">
            <a:xfrm rot="2042076">
              <a:off x="3568" y="1026"/>
              <a:ext cx="307" cy="182"/>
              <a:chOff x="1002" y="1541"/>
              <a:chExt cx="307" cy="182"/>
            </a:xfrm>
          </p:grpSpPr>
          <p:sp>
            <p:nvSpPr>
              <p:cNvPr id="32275" name="WordArt 531">
                <a:extLst>
                  <a:ext uri="{FF2B5EF4-FFF2-40B4-BE49-F238E27FC236}">
                    <a16:creationId xmlns:a16="http://schemas.microsoft.com/office/drawing/2014/main" id="{ACA23507-86BC-D54C-B45B-8C8FA202855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170" y="1566"/>
                <a:ext cx="72" cy="15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76" name="WordArt 532">
                <a:extLst>
                  <a:ext uri="{FF2B5EF4-FFF2-40B4-BE49-F238E27FC236}">
                    <a16:creationId xmlns:a16="http://schemas.microsoft.com/office/drawing/2014/main" id="{8344263D-47AC-E647-B09E-4A8B2021B8E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02" y="1571"/>
                <a:ext cx="66" cy="1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rPr>
                  <a:t>1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仿宋_GB2312" panose="02010609030101010101" pitchFamily="49" charset="-122"/>
                  <a:ea typeface="仿宋_GB2312" panose="02010609030101010101" pitchFamily="49" charset="-122"/>
                  <a:cs typeface="+mn-cs"/>
                </a:endParaRPr>
              </a:p>
            </p:txBody>
          </p:sp>
          <p:sp>
            <p:nvSpPr>
              <p:cNvPr id="32277" name="WordArt 533">
                <a:extLst>
                  <a:ext uri="{FF2B5EF4-FFF2-40B4-BE49-F238E27FC236}">
                    <a16:creationId xmlns:a16="http://schemas.microsoft.com/office/drawing/2014/main" id="{141833FF-D402-7145-953F-11417AC999C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78" y="1564"/>
                <a:ext cx="74" cy="15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278" name="Oval 534">
                <a:extLst>
                  <a:ext uri="{FF2B5EF4-FFF2-40B4-BE49-F238E27FC236}">
                    <a16:creationId xmlns:a16="http://schemas.microsoft.com/office/drawing/2014/main" id="{407D2B35-9702-D54D-A4DE-8EF7F8BC2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541"/>
                <a:ext cx="45" cy="6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279" name="Arc 535">
              <a:extLst>
                <a:ext uri="{FF2B5EF4-FFF2-40B4-BE49-F238E27FC236}">
                  <a16:creationId xmlns:a16="http://schemas.microsoft.com/office/drawing/2014/main" id="{1C0A1822-DCB6-4D48-85AC-FFA05A5FD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0" y="799"/>
              <a:ext cx="294" cy="234"/>
            </a:xfrm>
            <a:custGeom>
              <a:avLst/>
              <a:gdLst>
                <a:gd name="G0" fmla="+- 6973 0 0"/>
                <a:gd name="G1" fmla="+- 0 0 0"/>
                <a:gd name="G2" fmla="+- 21600 0 0"/>
                <a:gd name="T0" fmla="*/ 27267 w 27267"/>
                <a:gd name="T1" fmla="*/ 7396 h 21600"/>
                <a:gd name="T2" fmla="*/ 0 w 27267"/>
                <a:gd name="T3" fmla="*/ 20444 h 21600"/>
                <a:gd name="T4" fmla="*/ 6973 w 2726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267" h="21600" fill="none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</a:path>
                <a:path w="27267" h="21600" stroke="0" extrusionOk="0">
                  <a:moveTo>
                    <a:pt x="27267" y="7396"/>
                  </a:moveTo>
                  <a:cubicBezTo>
                    <a:pt x="24159" y="15924"/>
                    <a:pt x="16050" y="21600"/>
                    <a:pt x="6973" y="21600"/>
                  </a:cubicBezTo>
                  <a:cubicBezTo>
                    <a:pt x="4600" y="21600"/>
                    <a:pt x="2245" y="21209"/>
                    <a:pt x="0" y="20443"/>
                  </a:cubicBezTo>
                  <a:lnTo>
                    <a:pt x="6973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280" name="Group 536">
              <a:extLst>
                <a:ext uri="{FF2B5EF4-FFF2-40B4-BE49-F238E27FC236}">
                  <a16:creationId xmlns:a16="http://schemas.microsoft.com/office/drawing/2014/main" id="{455814CB-A1D1-884F-9BFB-9C00EE158160}"/>
                </a:ext>
              </a:extLst>
            </p:cNvPr>
            <p:cNvGrpSpPr>
              <a:grpSpLocks/>
            </p:cNvGrpSpPr>
            <p:nvPr/>
          </p:nvGrpSpPr>
          <p:grpSpPr bwMode="auto">
            <a:xfrm rot="3464448">
              <a:off x="2522" y="1362"/>
              <a:ext cx="489" cy="372"/>
              <a:chOff x="3914" y="1716"/>
              <a:chExt cx="489" cy="372"/>
            </a:xfrm>
          </p:grpSpPr>
          <p:grpSp>
            <p:nvGrpSpPr>
              <p:cNvPr id="32281" name="Group 537">
                <a:extLst>
                  <a:ext uri="{FF2B5EF4-FFF2-40B4-BE49-F238E27FC236}">
                    <a16:creationId xmlns:a16="http://schemas.microsoft.com/office/drawing/2014/main" id="{D256D21D-361D-574F-B571-90C558769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477874">
                <a:off x="4170" y="1716"/>
                <a:ext cx="233" cy="184"/>
                <a:chOff x="346" y="2046"/>
                <a:chExt cx="200" cy="130"/>
              </a:xfrm>
            </p:grpSpPr>
            <p:grpSp>
              <p:nvGrpSpPr>
                <p:cNvPr id="32282" name="Group 538">
                  <a:extLst>
                    <a:ext uri="{FF2B5EF4-FFF2-40B4-BE49-F238E27FC236}">
                      <a16:creationId xmlns:a16="http://schemas.microsoft.com/office/drawing/2014/main" id="{F849B077-A002-984F-B9E1-05FDF47A0D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2283" name="WordArt 539">
                    <a:extLst>
                      <a:ext uri="{FF2B5EF4-FFF2-40B4-BE49-F238E27FC236}">
                        <a16:creationId xmlns:a16="http://schemas.microsoft.com/office/drawing/2014/main" id="{A90E8F8D-7190-B444-9CA4-727B2CD0909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284" name="WordArt 540">
                    <a:extLst>
                      <a:ext uri="{FF2B5EF4-FFF2-40B4-BE49-F238E27FC236}">
                        <a16:creationId xmlns:a16="http://schemas.microsoft.com/office/drawing/2014/main" id="{2F4B2815-32B4-F046-B0BB-8464991D147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285" name="Oval 541">
                  <a:extLst>
                    <a:ext uri="{FF2B5EF4-FFF2-40B4-BE49-F238E27FC236}">
                      <a16:creationId xmlns:a16="http://schemas.microsoft.com/office/drawing/2014/main" id="{DF35261E-163D-D748-B5B6-AA09CA310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286" name="Arc 542">
                <a:extLst>
                  <a:ext uri="{FF2B5EF4-FFF2-40B4-BE49-F238E27FC236}">
                    <a16:creationId xmlns:a16="http://schemas.microsoft.com/office/drawing/2014/main" id="{36E5D831-AD5D-AA4E-9428-4D2BD763225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705889">
                <a:off x="3884" y="1824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287" name="Group 543">
            <a:extLst>
              <a:ext uri="{FF2B5EF4-FFF2-40B4-BE49-F238E27FC236}">
                <a16:creationId xmlns:a16="http://schemas.microsoft.com/office/drawing/2014/main" id="{D8942583-AB32-E147-AA31-BCDC8DF16350}"/>
              </a:ext>
            </a:extLst>
          </p:cNvPr>
          <p:cNvGrpSpPr>
            <a:grpSpLocks/>
          </p:cNvGrpSpPr>
          <p:nvPr/>
        </p:nvGrpSpPr>
        <p:grpSpPr bwMode="auto">
          <a:xfrm>
            <a:off x="3675063" y="1054100"/>
            <a:ext cx="5227637" cy="4148138"/>
            <a:chOff x="2326" y="632"/>
            <a:chExt cx="3293" cy="2613"/>
          </a:xfrm>
        </p:grpSpPr>
        <p:sp>
          <p:nvSpPr>
            <p:cNvPr id="32288" name="Rectangle 544">
              <a:extLst>
                <a:ext uri="{FF2B5EF4-FFF2-40B4-BE49-F238E27FC236}">
                  <a16:creationId xmlns:a16="http://schemas.microsoft.com/office/drawing/2014/main" id="{443E5FB8-716B-264E-AD9F-FA75B4066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" y="652"/>
              <a:ext cx="3293" cy="25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289" name="Group 545">
              <a:extLst>
                <a:ext uri="{FF2B5EF4-FFF2-40B4-BE49-F238E27FC236}">
                  <a16:creationId xmlns:a16="http://schemas.microsoft.com/office/drawing/2014/main" id="{497163A1-E2F9-0B48-AED7-2F64C8863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1" y="632"/>
              <a:ext cx="3081" cy="2613"/>
              <a:chOff x="2432" y="708"/>
              <a:chExt cx="3081" cy="2613"/>
            </a:xfrm>
          </p:grpSpPr>
          <p:grpSp>
            <p:nvGrpSpPr>
              <p:cNvPr id="32290" name="Group 546">
                <a:extLst>
                  <a:ext uri="{FF2B5EF4-FFF2-40B4-BE49-F238E27FC236}">
                    <a16:creationId xmlns:a16="http://schemas.microsoft.com/office/drawing/2014/main" id="{115AA697-A9F2-424F-9158-484B35F43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7" y="712"/>
                <a:ext cx="3066" cy="2531"/>
                <a:chOff x="325" y="2042"/>
                <a:chExt cx="1491" cy="1129"/>
              </a:xfrm>
            </p:grpSpPr>
            <p:sp>
              <p:nvSpPr>
                <p:cNvPr id="32291" name="Freeform 547">
                  <a:extLst>
                    <a:ext uri="{FF2B5EF4-FFF2-40B4-BE49-F238E27FC236}">
                      <a16:creationId xmlns:a16="http://schemas.microsoft.com/office/drawing/2014/main" id="{A8C05A55-4547-D14C-9E90-87EA6487D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25" y="2053"/>
                  <a:ext cx="1048" cy="872"/>
                </a:xfrm>
                <a:custGeom>
                  <a:avLst/>
                  <a:gdLst>
                    <a:gd name="T0" fmla="*/ 288 w 1048"/>
                    <a:gd name="T1" fmla="*/ 0 h 872"/>
                    <a:gd name="T2" fmla="*/ 1048 w 1048"/>
                    <a:gd name="T3" fmla="*/ 212 h 872"/>
                    <a:gd name="T4" fmla="*/ 748 w 1048"/>
                    <a:gd name="T5" fmla="*/ 872 h 872"/>
                    <a:gd name="T6" fmla="*/ 0 w 1048"/>
                    <a:gd name="T7" fmla="*/ 656 h 872"/>
                    <a:gd name="T8" fmla="*/ 288 w 1048"/>
                    <a:gd name="T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8" h="872">
                      <a:moveTo>
                        <a:pt x="288" y="0"/>
                      </a:moveTo>
                      <a:lnTo>
                        <a:pt x="1048" y="212"/>
                      </a:lnTo>
                      <a:lnTo>
                        <a:pt x="748" y="872"/>
                      </a:lnTo>
                      <a:lnTo>
                        <a:pt x="0" y="656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CDDAE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92" name="Freeform 548">
                  <a:extLst>
                    <a:ext uri="{FF2B5EF4-FFF2-40B4-BE49-F238E27FC236}">
                      <a16:creationId xmlns:a16="http://schemas.microsoft.com/office/drawing/2014/main" id="{C183FEB0-0624-9543-A7AB-504F81CE6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080" y="2042"/>
                  <a:ext cx="732" cy="916"/>
                </a:xfrm>
                <a:custGeom>
                  <a:avLst/>
                  <a:gdLst>
                    <a:gd name="T0" fmla="*/ 272 w 732"/>
                    <a:gd name="T1" fmla="*/ 268 h 916"/>
                    <a:gd name="T2" fmla="*/ 732 w 732"/>
                    <a:gd name="T3" fmla="*/ 0 h 916"/>
                    <a:gd name="T4" fmla="*/ 444 w 732"/>
                    <a:gd name="T5" fmla="*/ 668 h 916"/>
                    <a:gd name="T6" fmla="*/ 0 w 732"/>
                    <a:gd name="T7" fmla="*/ 916 h 916"/>
                    <a:gd name="T8" fmla="*/ 272 w 732"/>
                    <a:gd name="T9" fmla="*/ 268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2" h="916">
                      <a:moveTo>
                        <a:pt x="272" y="268"/>
                      </a:moveTo>
                      <a:lnTo>
                        <a:pt x="732" y="0"/>
                      </a:lnTo>
                      <a:lnTo>
                        <a:pt x="444" y="668"/>
                      </a:lnTo>
                      <a:lnTo>
                        <a:pt x="0" y="916"/>
                      </a:lnTo>
                      <a:lnTo>
                        <a:pt x="272" y="268"/>
                      </a:lnTo>
                      <a:close/>
                    </a:path>
                  </a:pathLst>
                </a:custGeom>
                <a:solidFill>
                  <a:srgbClr val="D9E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93" name="Freeform 549">
                  <a:extLst>
                    <a:ext uri="{FF2B5EF4-FFF2-40B4-BE49-F238E27FC236}">
                      <a16:creationId xmlns:a16="http://schemas.microsoft.com/office/drawing/2014/main" id="{AEC3EED9-0771-B741-8371-E82BA32C0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20" y="2703"/>
                  <a:ext cx="1196" cy="468"/>
                </a:xfrm>
                <a:custGeom>
                  <a:avLst/>
                  <a:gdLst>
                    <a:gd name="T0" fmla="*/ 0 w 1196"/>
                    <a:gd name="T1" fmla="*/ 256 h 468"/>
                    <a:gd name="T2" fmla="*/ 448 w 1196"/>
                    <a:gd name="T3" fmla="*/ 0 h 468"/>
                    <a:gd name="T4" fmla="*/ 1196 w 1196"/>
                    <a:gd name="T5" fmla="*/ 212 h 468"/>
                    <a:gd name="T6" fmla="*/ 748 w 1196"/>
                    <a:gd name="T7" fmla="*/ 468 h 468"/>
                    <a:gd name="T8" fmla="*/ 0 w 1196"/>
                    <a:gd name="T9" fmla="*/ 256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6" h="468">
                      <a:moveTo>
                        <a:pt x="0" y="256"/>
                      </a:moveTo>
                      <a:lnTo>
                        <a:pt x="448" y="0"/>
                      </a:lnTo>
                      <a:lnTo>
                        <a:pt x="1196" y="212"/>
                      </a:lnTo>
                      <a:lnTo>
                        <a:pt x="748" y="468"/>
                      </a:ln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B6BFC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2294" name="Group 550">
                <a:extLst>
                  <a:ext uri="{FF2B5EF4-FFF2-40B4-BE49-F238E27FC236}">
                    <a16:creationId xmlns:a16="http://schemas.microsoft.com/office/drawing/2014/main" id="{47C80D44-77C8-4249-A767-4B4343D0DA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037143">
                <a:off x="4321" y="1207"/>
                <a:ext cx="307" cy="182"/>
                <a:chOff x="1002" y="1541"/>
                <a:chExt cx="307" cy="182"/>
              </a:xfrm>
            </p:grpSpPr>
            <p:sp>
              <p:nvSpPr>
                <p:cNvPr id="32295" name="WordArt 551">
                  <a:extLst>
                    <a:ext uri="{FF2B5EF4-FFF2-40B4-BE49-F238E27FC236}">
                      <a16:creationId xmlns:a16="http://schemas.microsoft.com/office/drawing/2014/main" id="{E1571CA3-6357-C24D-A2AD-BAD23EDB1E6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96" name="WordArt 552">
                  <a:extLst>
                    <a:ext uri="{FF2B5EF4-FFF2-40B4-BE49-F238E27FC236}">
                      <a16:creationId xmlns:a16="http://schemas.microsoft.com/office/drawing/2014/main" id="{287F29E7-4066-D440-8EDC-35747172EEB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297" name="WordArt 553">
                  <a:extLst>
                    <a:ext uri="{FF2B5EF4-FFF2-40B4-BE49-F238E27FC236}">
                      <a16:creationId xmlns:a16="http://schemas.microsoft.com/office/drawing/2014/main" id="{8CE1F3A2-2C82-9340-8ED7-FEEA23B5907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98" name="Oval 554">
                  <a:extLst>
                    <a:ext uri="{FF2B5EF4-FFF2-40B4-BE49-F238E27FC236}">
                      <a16:creationId xmlns:a16="http://schemas.microsoft.com/office/drawing/2014/main" id="{A46CC927-9E46-5E49-BAA2-AD92A6DC2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299" name="Arc 555">
                <a:extLst>
                  <a:ext uri="{FF2B5EF4-FFF2-40B4-BE49-F238E27FC236}">
                    <a16:creationId xmlns:a16="http://schemas.microsoft.com/office/drawing/2014/main" id="{51BC1D83-BC2B-1E41-9F62-1656A4BB9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927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00" name="Group 556">
                <a:extLst>
                  <a:ext uri="{FF2B5EF4-FFF2-40B4-BE49-F238E27FC236}">
                    <a16:creationId xmlns:a16="http://schemas.microsoft.com/office/drawing/2014/main" id="{5BF5C188-E549-364F-866A-D167B719BC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661463">
                <a:off x="4741" y="1945"/>
                <a:ext cx="233" cy="184"/>
                <a:chOff x="346" y="2046"/>
                <a:chExt cx="200" cy="130"/>
              </a:xfrm>
            </p:grpSpPr>
            <p:grpSp>
              <p:nvGrpSpPr>
                <p:cNvPr id="32301" name="Group 557">
                  <a:extLst>
                    <a:ext uri="{FF2B5EF4-FFF2-40B4-BE49-F238E27FC236}">
                      <a16:creationId xmlns:a16="http://schemas.microsoft.com/office/drawing/2014/main" id="{2DCFFA81-FBE2-904B-8F16-00C4B70E87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2302" name="WordArt 558">
                    <a:extLst>
                      <a:ext uri="{FF2B5EF4-FFF2-40B4-BE49-F238E27FC236}">
                        <a16:creationId xmlns:a16="http://schemas.microsoft.com/office/drawing/2014/main" id="{8E90AA13-F036-7844-9B80-721166D1607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03" name="WordArt 559">
                    <a:extLst>
                      <a:ext uri="{FF2B5EF4-FFF2-40B4-BE49-F238E27FC236}">
                        <a16:creationId xmlns:a16="http://schemas.microsoft.com/office/drawing/2014/main" id="{3E8CA87D-AD18-F744-9352-E1565E27A3F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304" name="Oval 560">
                  <a:extLst>
                    <a:ext uri="{FF2B5EF4-FFF2-40B4-BE49-F238E27FC236}">
                      <a16:creationId xmlns:a16="http://schemas.microsoft.com/office/drawing/2014/main" id="{BA33F01C-0559-C144-BC5D-90580DD0C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05" name="Arc 561">
                <a:extLst>
                  <a:ext uri="{FF2B5EF4-FFF2-40B4-BE49-F238E27FC236}">
                    <a16:creationId xmlns:a16="http://schemas.microsoft.com/office/drawing/2014/main" id="{12ECA6A2-0BEC-434E-950F-35786B0684F2}"/>
                  </a:ext>
                </a:extLst>
              </p:cNvPr>
              <p:cNvSpPr>
                <a:spLocks/>
              </p:cNvSpPr>
              <p:nvPr/>
            </p:nvSpPr>
            <p:spPr bwMode="auto">
              <a:xfrm rot="-6167910">
                <a:off x="4440" y="2051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06" name="Group 562">
                <a:extLst>
                  <a:ext uri="{FF2B5EF4-FFF2-40B4-BE49-F238E27FC236}">
                    <a16:creationId xmlns:a16="http://schemas.microsoft.com/office/drawing/2014/main" id="{6230F02E-0F74-6944-8945-AD34C7CD3B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69209">
                <a:off x="4779" y="2630"/>
                <a:ext cx="233" cy="184"/>
                <a:chOff x="346" y="2046"/>
                <a:chExt cx="200" cy="130"/>
              </a:xfrm>
            </p:grpSpPr>
            <p:grpSp>
              <p:nvGrpSpPr>
                <p:cNvPr id="32307" name="Group 563">
                  <a:extLst>
                    <a:ext uri="{FF2B5EF4-FFF2-40B4-BE49-F238E27FC236}">
                      <a16:creationId xmlns:a16="http://schemas.microsoft.com/office/drawing/2014/main" id="{C2531CDE-79BB-8F46-8CC0-8D4E51C370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2308" name="WordArt 564">
                    <a:extLst>
                      <a:ext uri="{FF2B5EF4-FFF2-40B4-BE49-F238E27FC236}">
                        <a16:creationId xmlns:a16="http://schemas.microsoft.com/office/drawing/2014/main" id="{1174042F-8568-5341-9CE9-C06A69AC60EB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09" name="WordArt 565">
                    <a:extLst>
                      <a:ext uri="{FF2B5EF4-FFF2-40B4-BE49-F238E27FC236}">
                        <a16:creationId xmlns:a16="http://schemas.microsoft.com/office/drawing/2014/main" id="{B3507A86-6AC2-384D-A595-DC4E571746A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310" name="Oval 566">
                  <a:extLst>
                    <a:ext uri="{FF2B5EF4-FFF2-40B4-BE49-F238E27FC236}">
                      <a16:creationId xmlns:a16="http://schemas.microsoft.com/office/drawing/2014/main" id="{0DD1B6E4-F2D9-9943-AF2C-816A776D4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11" name="Arc 567">
                <a:extLst>
                  <a:ext uri="{FF2B5EF4-FFF2-40B4-BE49-F238E27FC236}">
                    <a16:creationId xmlns:a16="http://schemas.microsoft.com/office/drawing/2014/main" id="{D4704A7E-9324-6244-AC94-2441A1988318}"/>
                  </a:ext>
                </a:extLst>
              </p:cNvPr>
              <p:cNvSpPr>
                <a:spLocks/>
              </p:cNvSpPr>
              <p:nvPr/>
            </p:nvSpPr>
            <p:spPr bwMode="auto">
              <a:xfrm rot="4937374" flipH="1">
                <a:off x="5034" y="2629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12" name="Line 568">
                <a:extLst>
                  <a:ext uri="{FF2B5EF4-FFF2-40B4-BE49-F238E27FC236}">
                    <a16:creationId xmlns:a16="http://schemas.microsoft.com/office/drawing/2014/main" id="{8481FD24-E8B0-A643-B38C-333AF347A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6" y="1315"/>
                <a:ext cx="1588" cy="456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13" name="Line 569">
                <a:extLst>
                  <a:ext uri="{FF2B5EF4-FFF2-40B4-BE49-F238E27FC236}">
                    <a16:creationId xmlns:a16="http://schemas.microsoft.com/office/drawing/2014/main" id="{3812AC2E-26AE-0446-96EA-B9B882CAF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2" y="1226"/>
                <a:ext cx="913" cy="553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14" name="Group 570">
                <a:extLst>
                  <a:ext uri="{FF2B5EF4-FFF2-40B4-BE49-F238E27FC236}">
                    <a16:creationId xmlns:a16="http://schemas.microsoft.com/office/drawing/2014/main" id="{FC34A9E7-4D4E-F448-9F83-BCC6B5FDFE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70308">
                <a:off x="3869" y="2850"/>
                <a:ext cx="307" cy="182"/>
                <a:chOff x="1002" y="1541"/>
                <a:chExt cx="307" cy="182"/>
              </a:xfrm>
            </p:grpSpPr>
            <p:sp>
              <p:nvSpPr>
                <p:cNvPr id="32315" name="WordArt 571">
                  <a:extLst>
                    <a:ext uri="{FF2B5EF4-FFF2-40B4-BE49-F238E27FC236}">
                      <a16:creationId xmlns:a16="http://schemas.microsoft.com/office/drawing/2014/main" id="{DB157A50-3F9B-DB43-9CEF-224A7E55742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16" name="WordArt 572">
                  <a:extLst>
                    <a:ext uri="{FF2B5EF4-FFF2-40B4-BE49-F238E27FC236}">
                      <a16:creationId xmlns:a16="http://schemas.microsoft.com/office/drawing/2014/main" id="{48A2F1ED-2595-544E-B5C5-28FE52D44AF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317" name="WordArt 573">
                  <a:extLst>
                    <a:ext uri="{FF2B5EF4-FFF2-40B4-BE49-F238E27FC236}">
                      <a16:creationId xmlns:a16="http://schemas.microsoft.com/office/drawing/2014/main" id="{285172E2-3751-B54F-9314-532CFB21F5D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18" name="Oval 574">
                  <a:extLst>
                    <a:ext uri="{FF2B5EF4-FFF2-40B4-BE49-F238E27FC236}">
                      <a16:creationId xmlns:a16="http://schemas.microsoft.com/office/drawing/2014/main" id="{783860DB-AA58-EF49-8BFF-55933CC19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19" name="Arc 575">
                <a:extLst>
                  <a:ext uri="{FF2B5EF4-FFF2-40B4-BE49-F238E27FC236}">
                    <a16:creationId xmlns:a16="http://schemas.microsoft.com/office/drawing/2014/main" id="{8C8C5B17-7D7E-724F-81AC-A53BA3CB9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20623934" flipV="1">
                <a:off x="3839" y="3087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20" name="Group 576">
                <a:extLst>
                  <a:ext uri="{FF2B5EF4-FFF2-40B4-BE49-F238E27FC236}">
                    <a16:creationId xmlns:a16="http://schemas.microsoft.com/office/drawing/2014/main" id="{2C50D8C2-ECCD-AF42-9B7B-DAC058741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90642">
                <a:off x="3677" y="990"/>
                <a:ext cx="307" cy="182"/>
                <a:chOff x="1002" y="1541"/>
                <a:chExt cx="307" cy="182"/>
              </a:xfrm>
            </p:grpSpPr>
            <p:sp>
              <p:nvSpPr>
                <p:cNvPr id="32321" name="WordArt 577">
                  <a:extLst>
                    <a:ext uri="{FF2B5EF4-FFF2-40B4-BE49-F238E27FC236}">
                      <a16:creationId xmlns:a16="http://schemas.microsoft.com/office/drawing/2014/main" id="{630DB404-8A0E-5B48-A484-2591B356A3E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22" name="WordArt 578">
                  <a:extLst>
                    <a:ext uri="{FF2B5EF4-FFF2-40B4-BE49-F238E27FC236}">
                      <a16:creationId xmlns:a16="http://schemas.microsoft.com/office/drawing/2014/main" id="{F05C3A7D-06A0-574F-9639-A60F1C526A08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323" name="WordArt 579">
                  <a:extLst>
                    <a:ext uri="{FF2B5EF4-FFF2-40B4-BE49-F238E27FC236}">
                      <a16:creationId xmlns:a16="http://schemas.microsoft.com/office/drawing/2014/main" id="{81FFF901-FF1A-1D40-9BA7-9D7446770DF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24" name="Oval 580">
                  <a:extLst>
                    <a:ext uri="{FF2B5EF4-FFF2-40B4-BE49-F238E27FC236}">
                      <a16:creationId xmlns:a16="http://schemas.microsoft.com/office/drawing/2014/main" id="{3B43E6FE-198A-9441-B4EF-13D2A7D52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25" name="Arc 581">
                <a:extLst>
                  <a:ext uri="{FF2B5EF4-FFF2-40B4-BE49-F238E27FC236}">
                    <a16:creationId xmlns:a16="http://schemas.microsoft.com/office/drawing/2014/main" id="{1890D2BC-CE6E-DF47-9394-B43BA06618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903855">
                <a:off x="3807" y="738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26" name="Group 582">
                <a:extLst>
                  <a:ext uri="{FF2B5EF4-FFF2-40B4-BE49-F238E27FC236}">
                    <a16:creationId xmlns:a16="http://schemas.microsoft.com/office/drawing/2014/main" id="{DA152505-37C2-D14D-9BE0-F97198381F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754868">
                <a:off x="2446" y="1185"/>
                <a:ext cx="522" cy="352"/>
                <a:chOff x="3372" y="1916"/>
                <a:chExt cx="522" cy="352"/>
              </a:xfrm>
            </p:grpSpPr>
            <p:grpSp>
              <p:nvGrpSpPr>
                <p:cNvPr id="32327" name="Group 583">
                  <a:extLst>
                    <a:ext uri="{FF2B5EF4-FFF2-40B4-BE49-F238E27FC236}">
                      <a16:creationId xmlns:a16="http://schemas.microsoft.com/office/drawing/2014/main" id="{5EA7BCA2-F7A4-A447-AFC6-2020BA0227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718139">
                  <a:off x="3661" y="1916"/>
                  <a:ext cx="233" cy="184"/>
                  <a:chOff x="346" y="2046"/>
                  <a:chExt cx="200" cy="130"/>
                </a:xfrm>
              </p:grpSpPr>
              <p:grpSp>
                <p:nvGrpSpPr>
                  <p:cNvPr id="32328" name="Group 584">
                    <a:extLst>
                      <a:ext uri="{FF2B5EF4-FFF2-40B4-BE49-F238E27FC236}">
                        <a16:creationId xmlns:a16="http://schemas.microsoft.com/office/drawing/2014/main" id="{6C652B42-E35B-314B-8E23-E2D723B5E3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6" y="2067"/>
                    <a:ext cx="139" cy="109"/>
                    <a:chOff x="346" y="2076"/>
                    <a:chExt cx="139" cy="100"/>
                  </a:xfrm>
                </p:grpSpPr>
                <p:sp>
                  <p:nvSpPr>
                    <p:cNvPr id="32329" name="WordArt 585">
                      <a:extLst>
                        <a:ext uri="{FF2B5EF4-FFF2-40B4-BE49-F238E27FC236}">
                          <a16:creationId xmlns:a16="http://schemas.microsoft.com/office/drawing/2014/main" id="{19FCFFA3-FD2A-7841-A763-CA51A9EA115E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46" y="2079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330" name="WordArt 586">
                      <a:extLst>
                        <a:ext uri="{FF2B5EF4-FFF2-40B4-BE49-F238E27FC236}">
                          <a16:creationId xmlns:a16="http://schemas.microsoft.com/office/drawing/2014/main" id="{2693B44D-68B4-A64D-B5B0-B6AF816332EF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24" y="2076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2331" name="Oval 587">
                    <a:extLst>
                      <a:ext uri="{FF2B5EF4-FFF2-40B4-BE49-F238E27FC236}">
                        <a16:creationId xmlns:a16="http://schemas.microsoft.com/office/drawing/2014/main" id="{7A31A135-F105-9E41-8211-A7F5CCBFF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4" y="2046"/>
                    <a:ext cx="42" cy="3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332" name="Arc 588">
                  <a:extLst>
                    <a:ext uri="{FF2B5EF4-FFF2-40B4-BE49-F238E27FC236}">
                      <a16:creationId xmlns:a16="http://schemas.microsoft.com/office/drawing/2014/main" id="{EF84ADF4-C5F4-B34A-8F5F-282D0DF51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937374">
                  <a:off x="3342" y="2004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33" name="Line 589">
                <a:extLst>
                  <a:ext uri="{FF2B5EF4-FFF2-40B4-BE49-F238E27FC236}">
                    <a16:creationId xmlns:a16="http://schemas.microsoft.com/office/drawing/2014/main" id="{715AD9C5-03C0-9B42-B896-78EBDDB33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6" y="1771"/>
                <a:ext cx="609" cy="1457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334" name="Group 590">
            <a:extLst>
              <a:ext uri="{FF2B5EF4-FFF2-40B4-BE49-F238E27FC236}">
                <a16:creationId xmlns:a16="http://schemas.microsoft.com/office/drawing/2014/main" id="{A14B2ABB-0176-7743-A3EA-2552517DEDE3}"/>
              </a:ext>
            </a:extLst>
          </p:cNvPr>
          <p:cNvGrpSpPr>
            <a:grpSpLocks/>
          </p:cNvGrpSpPr>
          <p:nvPr/>
        </p:nvGrpSpPr>
        <p:grpSpPr bwMode="auto">
          <a:xfrm>
            <a:off x="3795713" y="957263"/>
            <a:ext cx="5005387" cy="4097337"/>
            <a:chOff x="2380" y="603"/>
            <a:chExt cx="3153" cy="2581"/>
          </a:xfrm>
        </p:grpSpPr>
        <p:sp>
          <p:nvSpPr>
            <p:cNvPr id="32335" name="Rectangle 591">
              <a:extLst>
                <a:ext uri="{FF2B5EF4-FFF2-40B4-BE49-F238E27FC236}">
                  <a16:creationId xmlns:a16="http://schemas.microsoft.com/office/drawing/2014/main" id="{287FA850-23C0-DD40-A301-CCE12B7A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" y="652"/>
              <a:ext cx="3153" cy="2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336" name="Group 592">
              <a:extLst>
                <a:ext uri="{FF2B5EF4-FFF2-40B4-BE49-F238E27FC236}">
                  <a16:creationId xmlns:a16="http://schemas.microsoft.com/office/drawing/2014/main" id="{5DE8C698-2B1E-EA44-9AB6-A2291B127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" y="603"/>
              <a:ext cx="2821" cy="2580"/>
              <a:chOff x="2522" y="733"/>
              <a:chExt cx="2821" cy="2580"/>
            </a:xfrm>
          </p:grpSpPr>
          <p:grpSp>
            <p:nvGrpSpPr>
              <p:cNvPr id="32337" name="Group 593">
                <a:extLst>
                  <a:ext uri="{FF2B5EF4-FFF2-40B4-BE49-F238E27FC236}">
                    <a16:creationId xmlns:a16="http://schemas.microsoft.com/office/drawing/2014/main" id="{F3CA2339-9FC3-A343-BA87-6EC3B7CCAF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2" y="733"/>
                <a:ext cx="2821" cy="2580"/>
                <a:chOff x="2522" y="733"/>
                <a:chExt cx="2821" cy="2580"/>
              </a:xfrm>
            </p:grpSpPr>
            <p:sp>
              <p:nvSpPr>
                <p:cNvPr id="32338" name="Freeform 594">
                  <a:extLst>
                    <a:ext uri="{FF2B5EF4-FFF2-40B4-BE49-F238E27FC236}">
                      <a16:creationId xmlns:a16="http://schemas.microsoft.com/office/drawing/2014/main" id="{B41E0AF8-C69E-9449-A9EE-230C38B82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78" y="1423"/>
                  <a:ext cx="1388" cy="1890"/>
                </a:xfrm>
                <a:custGeom>
                  <a:avLst/>
                  <a:gdLst>
                    <a:gd name="T0" fmla="*/ 4 w 748"/>
                    <a:gd name="T1" fmla="*/ 300 h 836"/>
                    <a:gd name="T2" fmla="*/ 748 w 748"/>
                    <a:gd name="T3" fmla="*/ 0 h 836"/>
                    <a:gd name="T4" fmla="*/ 744 w 748"/>
                    <a:gd name="T5" fmla="*/ 572 h 836"/>
                    <a:gd name="T6" fmla="*/ 0 w 748"/>
                    <a:gd name="T7" fmla="*/ 836 h 836"/>
                    <a:gd name="T8" fmla="*/ 4 w 748"/>
                    <a:gd name="T9" fmla="*/ 300 h 8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8" h="836">
                      <a:moveTo>
                        <a:pt x="4" y="300"/>
                      </a:moveTo>
                      <a:lnTo>
                        <a:pt x="748" y="0"/>
                      </a:lnTo>
                      <a:lnTo>
                        <a:pt x="744" y="572"/>
                      </a:lnTo>
                      <a:lnTo>
                        <a:pt x="0" y="836"/>
                      </a:lnTo>
                      <a:lnTo>
                        <a:pt x="4" y="300"/>
                      </a:lnTo>
                      <a:close/>
                    </a:path>
                  </a:pathLst>
                </a:custGeom>
                <a:solidFill>
                  <a:srgbClr val="CDDAE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39" name="Freeform 595">
                  <a:extLst>
                    <a:ext uri="{FF2B5EF4-FFF2-40B4-BE49-F238E27FC236}">
                      <a16:creationId xmlns:a16="http://schemas.microsoft.com/office/drawing/2014/main" id="{D61874E8-4872-504F-A879-EBAF5E2CE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78" y="790"/>
                  <a:ext cx="2761" cy="1248"/>
                </a:xfrm>
                <a:custGeom>
                  <a:avLst/>
                  <a:gdLst>
                    <a:gd name="T0" fmla="*/ 744 w 1444"/>
                    <a:gd name="T1" fmla="*/ 0 h 560"/>
                    <a:gd name="T2" fmla="*/ 1444 w 1444"/>
                    <a:gd name="T3" fmla="*/ 260 h 560"/>
                    <a:gd name="T4" fmla="*/ 728 w 1444"/>
                    <a:gd name="T5" fmla="*/ 560 h 560"/>
                    <a:gd name="T6" fmla="*/ 0 w 1444"/>
                    <a:gd name="T7" fmla="*/ 264 h 560"/>
                    <a:gd name="T8" fmla="*/ 744 w 1444"/>
                    <a:gd name="T9" fmla="*/ 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4" h="560">
                      <a:moveTo>
                        <a:pt x="744" y="0"/>
                      </a:moveTo>
                      <a:lnTo>
                        <a:pt x="1444" y="260"/>
                      </a:lnTo>
                      <a:lnTo>
                        <a:pt x="728" y="560"/>
                      </a:lnTo>
                      <a:lnTo>
                        <a:pt x="0" y="264"/>
                      </a:lnTo>
                      <a:lnTo>
                        <a:pt x="744" y="0"/>
                      </a:lnTo>
                      <a:close/>
                    </a:path>
                  </a:pathLst>
                </a:custGeom>
                <a:solidFill>
                  <a:srgbClr val="D9E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40" name="Freeform 596">
                  <a:extLst>
                    <a:ext uri="{FF2B5EF4-FFF2-40B4-BE49-F238E27FC236}">
                      <a16:creationId xmlns:a16="http://schemas.microsoft.com/office/drawing/2014/main" id="{DF29F2B7-9724-4D45-AE9B-6D082613D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947" y="1450"/>
                  <a:ext cx="1396" cy="1863"/>
                </a:xfrm>
                <a:custGeom>
                  <a:avLst/>
                  <a:gdLst>
                    <a:gd name="T0" fmla="*/ 4 w 748"/>
                    <a:gd name="T1" fmla="*/ 300 h 836"/>
                    <a:gd name="T2" fmla="*/ 748 w 748"/>
                    <a:gd name="T3" fmla="*/ 0 h 836"/>
                    <a:gd name="T4" fmla="*/ 744 w 748"/>
                    <a:gd name="T5" fmla="*/ 572 h 836"/>
                    <a:gd name="T6" fmla="*/ 0 w 748"/>
                    <a:gd name="T7" fmla="*/ 836 h 836"/>
                    <a:gd name="T8" fmla="*/ 4 w 748"/>
                    <a:gd name="T9" fmla="*/ 300 h 8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8" h="836">
                      <a:moveTo>
                        <a:pt x="4" y="300"/>
                      </a:moveTo>
                      <a:lnTo>
                        <a:pt x="748" y="0"/>
                      </a:lnTo>
                      <a:lnTo>
                        <a:pt x="744" y="572"/>
                      </a:lnTo>
                      <a:lnTo>
                        <a:pt x="0" y="836"/>
                      </a:lnTo>
                      <a:lnTo>
                        <a:pt x="4" y="300"/>
                      </a:lnTo>
                      <a:close/>
                    </a:path>
                  </a:pathLst>
                </a:custGeom>
                <a:solidFill>
                  <a:srgbClr val="B6BFC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2341" name="Group 597">
                  <a:extLst>
                    <a:ext uri="{FF2B5EF4-FFF2-40B4-BE49-F238E27FC236}">
                      <a16:creationId xmlns:a16="http://schemas.microsoft.com/office/drawing/2014/main" id="{FC286B17-0002-4F41-9060-57B8516EF7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3922609">
                  <a:off x="3897" y="1998"/>
                  <a:ext cx="489" cy="372"/>
                  <a:chOff x="3914" y="1716"/>
                  <a:chExt cx="489" cy="372"/>
                </a:xfrm>
              </p:grpSpPr>
              <p:grpSp>
                <p:nvGrpSpPr>
                  <p:cNvPr id="32342" name="Group 598">
                    <a:extLst>
                      <a:ext uri="{FF2B5EF4-FFF2-40B4-BE49-F238E27FC236}">
                        <a16:creationId xmlns:a16="http://schemas.microsoft.com/office/drawing/2014/main" id="{13F844CB-E824-B644-BE58-E6413A3981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477874">
                    <a:off x="4170" y="1716"/>
                    <a:ext cx="233" cy="184"/>
                    <a:chOff x="346" y="2046"/>
                    <a:chExt cx="200" cy="130"/>
                  </a:xfrm>
                </p:grpSpPr>
                <p:grpSp>
                  <p:nvGrpSpPr>
                    <p:cNvPr id="32343" name="Group 599">
                      <a:extLst>
                        <a:ext uri="{FF2B5EF4-FFF2-40B4-BE49-F238E27FC236}">
                          <a16:creationId xmlns:a16="http://schemas.microsoft.com/office/drawing/2014/main" id="{5A8623F1-FB36-334C-8DB3-7C92BBED80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6" y="2067"/>
                      <a:ext cx="139" cy="109"/>
                      <a:chOff x="346" y="2076"/>
                      <a:chExt cx="139" cy="100"/>
                    </a:xfrm>
                  </p:grpSpPr>
                  <p:sp>
                    <p:nvSpPr>
                      <p:cNvPr id="32344" name="WordArt 600">
                        <a:extLst>
                          <a:ext uri="{FF2B5EF4-FFF2-40B4-BE49-F238E27FC236}">
                            <a16:creationId xmlns:a16="http://schemas.microsoft.com/office/drawing/2014/main" id="{EED2767D-50EB-7140-8273-97D263FF08E5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46" y="2079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7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32345" name="WordArt 601">
                        <a:extLst>
                          <a:ext uri="{FF2B5EF4-FFF2-40B4-BE49-F238E27FC236}">
                            <a16:creationId xmlns:a16="http://schemas.microsoft.com/office/drawing/2014/main" id="{5ABCC8A8-78CC-6F40-95BA-549717A41FE3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24" y="2076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8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2346" name="Oval 602">
                      <a:extLst>
                        <a:ext uri="{FF2B5EF4-FFF2-40B4-BE49-F238E27FC236}">
                          <a16:creationId xmlns:a16="http://schemas.microsoft.com/office/drawing/2014/main" id="{FC0ADE40-2085-854D-A9C1-2BCFDB24D4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4" y="2046"/>
                      <a:ext cx="42" cy="39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2347" name="Arc 603">
                    <a:extLst>
                      <a:ext uri="{FF2B5EF4-FFF2-40B4-BE49-F238E27FC236}">
                        <a16:creationId xmlns:a16="http://schemas.microsoft.com/office/drawing/2014/main" id="{B7B482C7-ED5D-EE41-898A-8D880CE92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5705889">
                    <a:off x="3884" y="1824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2348" name="Group 604">
                  <a:extLst>
                    <a:ext uri="{FF2B5EF4-FFF2-40B4-BE49-F238E27FC236}">
                      <a16:creationId xmlns:a16="http://schemas.microsoft.com/office/drawing/2014/main" id="{8A45D639-166A-5143-BAD9-8A3BC8A4C2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329568" flipV="1">
                  <a:off x="2811" y="1298"/>
                  <a:ext cx="526" cy="294"/>
                  <a:chOff x="2801" y="1266"/>
                  <a:chExt cx="526" cy="294"/>
                </a:xfrm>
              </p:grpSpPr>
              <p:grpSp>
                <p:nvGrpSpPr>
                  <p:cNvPr id="32349" name="Group 605">
                    <a:extLst>
                      <a:ext uri="{FF2B5EF4-FFF2-40B4-BE49-F238E27FC236}">
                        <a16:creationId xmlns:a16="http://schemas.microsoft.com/office/drawing/2014/main" id="{7A833306-F6F6-FF4B-8DDD-E02507F5AF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69209" flipV="1">
                    <a:off x="3094" y="1334"/>
                    <a:ext cx="233" cy="184"/>
                    <a:chOff x="346" y="2046"/>
                    <a:chExt cx="200" cy="130"/>
                  </a:xfrm>
                </p:grpSpPr>
                <p:grpSp>
                  <p:nvGrpSpPr>
                    <p:cNvPr id="32350" name="Group 606">
                      <a:extLst>
                        <a:ext uri="{FF2B5EF4-FFF2-40B4-BE49-F238E27FC236}">
                          <a16:creationId xmlns:a16="http://schemas.microsoft.com/office/drawing/2014/main" id="{26747F79-F0F0-B04B-8C69-A82C9F4468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6" y="2067"/>
                      <a:ext cx="139" cy="109"/>
                      <a:chOff x="346" y="2076"/>
                      <a:chExt cx="139" cy="100"/>
                    </a:xfrm>
                  </p:grpSpPr>
                  <p:sp>
                    <p:nvSpPr>
                      <p:cNvPr id="32351" name="WordArt 607">
                        <a:extLst>
                          <a:ext uri="{FF2B5EF4-FFF2-40B4-BE49-F238E27FC236}">
                            <a16:creationId xmlns:a16="http://schemas.microsoft.com/office/drawing/2014/main" id="{4D9CAA75-8894-0E48-AB2B-3BDACA8E698F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46" y="2079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7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32352" name="WordArt 608">
                        <a:extLst>
                          <a:ext uri="{FF2B5EF4-FFF2-40B4-BE49-F238E27FC236}">
                            <a16:creationId xmlns:a16="http://schemas.microsoft.com/office/drawing/2014/main" id="{F804D824-FAE3-5E4F-BB96-04F10B9556A3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24" y="2076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8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2353" name="Oval 609">
                      <a:extLst>
                        <a:ext uri="{FF2B5EF4-FFF2-40B4-BE49-F238E27FC236}">
                          <a16:creationId xmlns:a16="http://schemas.microsoft.com/office/drawing/2014/main" id="{40B4B815-2E7B-E146-90B6-BBE9517365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4" y="2046"/>
                      <a:ext cx="42" cy="39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2354" name="Arc 610">
                    <a:extLst>
                      <a:ext uri="{FF2B5EF4-FFF2-40B4-BE49-F238E27FC236}">
                        <a16:creationId xmlns:a16="http://schemas.microsoft.com/office/drawing/2014/main" id="{C4D437FB-52D4-E94C-A94F-5DE18B5644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937374" flipV="1">
                    <a:off x="2771" y="1296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2355" name="Group 611">
                  <a:extLst>
                    <a:ext uri="{FF2B5EF4-FFF2-40B4-BE49-F238E27FC236}">
                      <a16:creationId xmlns:a16="http://schemas.microsoft.com/office/drawing/2014/main" id="{64F0E31C-BEF8-D34A-BFFB-9A91A39FCA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59474">
                  <a:off x="3873" y="985"/>
                  <a:ext cx="307" cy="182"/>
                  <a:chOff x="1002" y="1541"/>
                  <a:chExt cx="307" cy="182"/>
                </a:xfrm>
              </p:grpSpPr>
              <p:sp>
                <p:nvSpPr>
                  <p:cNvPr id="32356" name="WordArt 612">
                    <a:extLst>
                      <a:ext uri="{FF2B5EF4-FFF2-40B4-BE49-F238E27FC236}">
                        <a16:creationId xmlns:a16="http://schemas.microsoft.com/office/drawing/2014/main" id="{1E2D1576-1F58-DB4B-9D5B-7E2D2AC946E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70" y="1566"/>
                    <a:ext cx="72" cy="155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57" name="WordArt 613">
                    <a:extLst>
                      <a:ext uri="{FF2B5EF4-FFF2-40B4-BE49-F238E27FC236}">
                        <a16:creationId xmlns:a16="http://schemas.microsoft.com/office/drawing/2014/main" id="{776C5BFF-A466-584C-9590-022DD8A09336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02" y="1571"/>
                    <a:ext cx="66" cy="15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仿宋_GB2312" panose="02010609030101010101" pitchFamily="49" charset="-122"/>
                        <a:ea typeface="仿宋_GB2312" panose="02010609030101010101" pitchFamily="49" charset="-122"/>
                        <a:cs typeface="+mn-cs"/>
                      </a:rPr>
                      <a:t>1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32358" name="WordArt 614">
                    <a:extLst>
                      <a:ext uri="{FF2B5EF4-FFF2-40B4-BE49-F238E27FC236}">
                        <a16:creationId xmlns:a16="http://schemas.microsoft.com/office/drawing/2014/main" id="{F7B573F6-B6B8-7147-A96E-7BAED80071FC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78" y="1564"/>
                    <a:ext cx="74" cy="159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59" name="Oval 615">
                    <a:extLst>
                      <a:ext uri="{FF2B5EF4-FFF2-40B4-BE49-F238E27FC236}">
                        <a16:creationId xmlns:a16="http://schemas.microsoft.com/office/drawing/2014/main" id="{AE6554B1-8471-B240-AF89-C77C0A0632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1541"/>
                    <a:ext cx="45" cy="6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360" name="Arc 616">
                  <a:extLst>
                    <a:ext uri="{FF2B5EF4-FFF2-40B4-BE49-F238E27FC236}">
                      <a16:creationId xmlns:a16="http://schemas.microsoft.com/office/drawing/2014/main" id="{CAA52506-2E66-E84A-B4B1-BFF647E42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987628">
                  <a:off x="3853" y="733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2361" name="Group 617">
                  <a:extLst>
                    <a:ext uri="{FF2B5EF4-FFF2-40B4-BE49-F238E27FC236}">
                      <a16:creationId xmlns:a16="http://schemas.microsoft.com/office/drawing/2014/main" id="{E5567E81-BE0F-6044-977A-4D80BAB521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37279">
                  <a:off x="3530" y="2763"/>
                  <a:ext cx="307" cy="182"/>
                  <a:chOff x="1002" y="1541"/>
                  <a:chExt cx="307" cy="182"/>
                </a:xfrm>
              </p:grpSpPr>
              <p:sp>
                <p:nvSpPr>
                  <p:cNvPr id="32362" name="WordArt 618">
                    <a:extLst>
                      <a:ext uri="{FF2B5EF4-FFF2-40B4-BE49-F238E27FC236}">
                        <a16:creationId xmlns:a16="http://schemas.microsoft.com/office/drawing/2014/main" id="{9BC7374B-F9C5-854B-B82B-1D1042AC216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70" y="1566"/>
                    <a:ext cx="72" cy="155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63" name="WordArt 619">
                    <a:extLst>
                      <a:ext uri="{FF2B5EF4-FFF2-40B4-BE49-F238E27FC236}">
                        <a16:creationId xmlns:a16="http://schemas.microsoft.com/office/drawing/2014/main" id="{B192A121-1296-214F-9A2C-7B03A8FD452B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02" y="1571"/>
                    <a:ext cx="66" cy="15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仿宋_GB2312" panose="02010609030101010101" pitchFamily="49" charset="-122"/>
                        <a:ea typeface="仿宋_GB2312" panose="02010609030101010101" pitchFamily="49" charset="-122"/>
                        <a:cs typeface="+mn-cs"/>
                      </a:rPr>
                      <a:t>1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32364" name="WordArt 620">
                    <a:extLst>
                      <a:ext uri="{FF2B5EF4-FFF2-40B4-BE49-F238E27FC236}">
                        <a16:creationId xmlns:a16="http://schemas.microsoft.com/office/drawing/2014/main" id="{87EFC08E-2C4A-6F41-9AE5-C248561743B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78" y="1564"/>
                    <a:ext cx="74" cy="159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65" name="Oval 621">
                    <a:extLst>
                      <a:ext uri="{FF2B5EF4-FFF2-40B4-BE49-F238E27FC236}">
                        <a16:creationId xmlns:a16="http://schemas.microsoft.com/office/drawing/2014/main" id="{ED751439-8E0E-2847-98C8-7B7A4D2FF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1541"/>
                    <a:ext cx="45" cy="6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2366" name="Group 622">
                  <a:extLst>
                    <a:ext uri="{FF2B5EF4-FFF2-40B4-BE49-F238E27FC236}">
                      <a16:creationId xmlns:a16="http://schemas.microsoft.com/office/drawing/2014/main" id="{DF5852F7-C089-C543-926F-1D7053250D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042076">
                  <a:off x="4100" y="2761"/>
                  <a:ext cx="307" cy="182"/>
                  <a:chOff x="1002" y="1541"/>
                  <a:chExt cx="307" cy="182"/>
                </a:xfrm>
              </p:grpSpPr>
              <p:sp>
                <p:nvSpPr>
                  <p:cNvPr id="32367" name="WordArt 623">
                    <a:extLst>
                      <a:ext uri="{FF2B5EF4-FFF2-40B4-BE49-F238E27FC236}">
                        <a16:creationId xmlns:a16="http://schemas.microsoft.com/office/drawing/2014/main" id="{3C4F4FC2-E1F8-3F4C-9083-61FBDFA0EC2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70" y="1566"/>
                    <a:ext cx="72" cy="155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68" name="WordArt 624">
                    <a:extLst>
                      <a:ext uri="{FF2B5EF4-FFF2-40B4-BE49-F238E27FC236}">
                        <a16:creationId xmlns:a16="http://schemas.microsoft.com/office/drawing/2014/main" id="{8AFBE1D6-BB1E-7E47-919E-A102E063FAE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02" y="1571"/>
                    <a:ext cx="66" cy="15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仿宋_GB2312" panose="02010609030101010101" pitchFamily="49" charset="-122"/>
                        <a:ea typeface="仿宋_GB2312" panose="02010609030101010101" pitchFamily="49" charset="-122"/>
                        <a:cs typeface="+mn-cs"/>
                      </a:rPr>
                      <a:t>1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32369" name="WordArt 625">
                    <a:extLst>
                      <a:ext uri="{FF2B5EF4-FFF2-40B4-BE49-F238E27FC236}">
                        <a16:creationId xmlns:a16="http://schemas.microsoft.com/office/drawing/2014/main" id="{4B983B46-7255-5F45-8989-B5490F50344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78" y="1564"/>
                    <a:ext cx="74" cy="159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70" name="Oval 626">
                    <a:extLst>
                      <a:ext uri="{FF2B5EF4-FFF2-40B4-BE49-F238E27FC236}">
                        <a16:creationId xmlns:a16="http://schemas.microsoft.com/office/drawing/2014/main" id="{4A23002E-9C41-B942-B495-C1355A94B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1541"/>
                    <a:ext cx="45" cy="6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2371" name="Group 627">
                  <a:extLst>
                    <a:ext uri="{FF2B5EF4-FFF2-40B4-BE49-F238E27FC236}">
                      <a16:creationId xmlns:a16="http://schemas.microsoft.com/office/drawing/2014/main" id="{0CD8DDF3-0937-504F-A191-B8E1B392CB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669" y="2990"/>
                  <a:ext cx="560" cy="234"/>
                  <a:chOff x="3680" y="2827"/>
                  <a:chExt cx="560" cy="234"/>
                </a:xfrm>
              </p:grpSpPr>
              <p:sp>
                <p:nvSpPr>
                  <p:cNvPr id="32372" name="Arc 628">
                    <a:extLst>
                      <a:ext uri="{FF2B5EF4-FFF2-40B4-BE49-F238E27FC236}">
                        <a16:creationId xmlns:a16="http://schemas.microsoft.com/office/drawing/2014/main" id="{2268E10A-708F-054E-8449-A137B98655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6" y="2827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373" name="Arc 629">
                    <a:extLst>
                      <a:ext uri="{FF2B5EF4-FFF2-40B4-BE49-F238E27FC236}">
                        <a16:creationId xmlns:a16="http://schemas.microsoft.com/office/drawing/2014/main" id="{DCD84B61-8191-324E-B866-9D4D5AC69E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680" y="2827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2374" name="Group 630">
                  <a:extLst>
                    <a:ext uri="{FF2B5EF4-FFF2-40B4-BE49-F238E27FC236}">
                      <a16:creationId xmlns:a16="http://schemas.microsoft.com/office/drawing/2014/main" id="{5AA07AB1-8084-664C-82E7-23B1741219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68639">
                  <a:off x="2522" y="2336"/>
                  <a:ext cx="489" cy="372"/>
                  <a:chOff x="3914" y="1716"/>
                  <a:chExt cx="489" cy="372"/>
                </a:xfrm>
              </p:grpSpPr>
              <p:grpSp>
                <p:nvGrpSpPr>
                  <p:cNvPr id="32375" name="Group 631">
                    <a:extLst>
                      <a:ext uri="{FF2B5EF4-FFF2-40B4-BE49-F238E27FC236}">
                        <a16:creationId xmlns:a16="http://schemas.microsoft.com/office/drawing/2014/main" id="{9B1052D7-F20D-7048-853C-4D0276D80BB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477874">
                    <a:off x="4170" y="1716"/>
                    <a:ext cx="233" cy="184"/>
                    <a:chOff x="346" y="2046"/>
                    <a:chExt cx="200" cy="130"/>
                  </a:xfrm>
                </p:grpSpPr>
                <p:grpSp>
                  <p:nvGrpSpPr>
                    <p:cNvPr id="32376" name="Group 632">
                      <a:extLst>
                        <a:ext uri="{FF2B5EF4-FFF2-40B4-BE49-F238E27FC236}">
                          <a16:creationId xmlns:a16="http://schemas.microsoft.com/office/drawing/2014/main" id="{5BA02A1B-6965-1C49-8D21-FB84DB94D6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6" y="2067"/>
                      <a:ext cx="139" cy="109"/>
                      <a:chOff x="346" y="2076"/>
                      <a:chExt cx="139" cy="100"/>
                    </a:xfrm>
                  </p:grpSpPr>
                  <p:sp>
                    <p:nvSpPr>
                      <p:cNvPr id="32377" name="WordArt 633">
                        <a:extLst>
                          <a:ext uri="{FF2B5EF4-FFF2-40B4-BE49-F238E27FC236}">
                            <a16:creationId xmlns:a16="http://schemas.microsoft.com/office/drawing/2014/main" id="{095563F1-E671-CD4F-BFB1-572A4866381C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46" y="2079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7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32378" name="WordArt 634">
                        <a:extLst>
                          <a:ext uri="{FF2B5EF4-FFF2-40B4-BE49-F238E27FC236}">
                            <a16:creationId xmlns:a16="http://schemas.microsoft.com/office/drawing/2014/main" id="{FDC62AF5-1830-ED4A-8C36-7F9B4C14094E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24" y="2076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8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2379" name="Oval 635">
                      <a:extLst>
                        <a:ext uri="{FF2B5EF4-FFF2-40B4-BE49-F238E27FC236}">
                          <a16:creationId xmlns:a16="http://schemas.microsoft.com/office/drawing/2014/main" id="{A7FA5314-2EE6-9E4B-AB1D-8F2DC3E613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4" y="2046"/>
                      <a:ext cx="42" cy="39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2380" name="Arc 636">
                    <a:extLst>
                      <a:ext uri="{FF2B5EF4-FFF2-40B4-BE49-F238E27FC236}">
                        <a16:creationId xmlns:a16="http://schemas.microsoft.com/office/drawing/2014/main" id="{B40AAA57-5605-6F45-9907-67EFEBFDC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5705889">
                    <a:off x="3884" y="1824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32381" name="Line 637">
                <a:extLst>
                  <a:ext uri="{FF2B5EF4-FFF2-40B4-BE49-F238E27FC236}">
                    <a16:creationId xmlns:a16="http://schemas.microsoft.com/office/drawing/2014/main" id="{B7B5ECA0-9AF1-334D-95C9-A8F44271B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9" y="790"/>
                <a:ext cx="6" cy="1171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82" name="Line 638">
                <a:extLst>
                  <a:ext uri="{FF2B5EF4-FFF2-40B4-BE49-F238E27FC236}">
                    <a16:creationId xmlns:a16="http://schemas.microsoft.com/office/drawing/2014/main" id="{B0AA18AE-B646-1B4B-B001-7C90EA17C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8" y="1971"/>
                <a:ext cx="1370" cy="653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83" name="Line 639">
                <a:extLst>
                  <a:ext uri="{FF2B5EF4-FFF2-40B4-BE49-F238E27FC236}">
                    <a16:creationId xmlns:a16="http://schemas.microsoft.com/office/drawing/2014/main" id="{1A5D6221-6D3F-AB46-B776-A5ECA8F36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1981"/>
                <a:ext cx="1338" cy="653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384" name="Group 640">
            <a:extLst>
              <a:ext uri="{FF2B5EF4-FFF2-40B4-BE49-F238E27FC236}">
                <a16:creationId xmlns:a16="http://schemas.microsoft.com/office/drawing/2014/main" id="{8BADEE72-C7B7-E049-8AAB-544296622E43}"/>
              </a:ext>
            </a:extLst>
          </p:cNvPr>
          <p:cNvGrpSpPr>
            <a:grpSpLocks/>
          </p:cNvGrpSpPr>
          <p:nvPr/>
        </p:nvGrpSpPr>
        <p:grpSpPr bwMode="auto">
          <a:xfrm>
            <a:off x="3778250" y="1001713"/>
            <a:ext cx="5089525" cy="4156075"/>
            <a:chOff x="2391" y="706"/>
            <a:chExt cx="3206" cy="2618"/>
          </a:xfrm>
        </p:grpSpPr>
        <p:grpSp>
          <p:nvGrpSpPr>
            <p:cNvPr id="32385" name="Group 641">
              <a:extLst>
                <a:ext uri="{FF2B5EF4-FFF2-40B4-BE49-F238E27FC236}">
                  <a16:creationId xmlns:a16="http://schemas.microsoft.com/office/drawing/2014/main" id="{DF3C5A5D-35B3-6149-8274-6E7F15802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1" y="706"/>
              <a:ext cx="3206" cy="2575"/>
              <a:chOff x="533" y="739"/>
              <a:chExt cx="3206" cy="2575"/>
            </a:xfrm>
          </p:grpSpPr>
          <p:sp>
            <p:nvSpPr>
              <p:cNvPr id="32386" name="Rectangle 642">
                <a:extLst>
                  <a:ext uri="{FF2B5EF4-FFF2-40B4-BE49-F238E27FC236}">
                    <a16:creationId xmlns:a16="http://schemas.microsoft.com/office/drawing/2014/main" id="{1283C697-FC0D-514F-B794-AA8EB4C8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" y="739"/>
                <a:ext cx="3206" cy="25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87" name="Freeform 643">
                <a:extLst>
                  <a:ext uri="{FF2B5EF4-FFF2-40B4-BE49-F238E27FC236}">
                    <a16:creationId xmlns:a16="http://schemas.microsoft.com/office/drawing/2014/main" id="{21ED2774-DB68-B644-99A3-D751972C3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" y="775"/>
                <a:ext cx="2160" cy="1972"/>
              </a:xfrm>
              <a:custGeom>
                <a:avLst/>
                <a:gdLst>
                  <a:gd name="T0" fmla="*/ 288 w 1048"/>
                  <a:gd name="T1" fmla="*/ 0 h 872"/>
                  <a:gd name="T2" fmla="*/ 1048 w 1048"/>
                  <a:gd name="T3" fmla="*/ 212 h 872"/>
                  <a:gd name="T4" fmla="*/ 748 w 1048"/>
                  <a:gd name="T5" fmla="*/ 872 h 872"/>
                  <a:gd name="T6" fmla="*/ 0 w 1048"/>
                  <a:gd name="T7" fmla="*/ 656 h 872"/>
                  <a:gd name="T8" fmla="*/ 288 w 1048"/>
                  <a:gd name="T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8" h="872">
                    <a:moveTo>
                      <a:pt x="288" y="0"/>
                    </a:moveTo>
                    <a:lnTo>
                      <a:pt x="1048" y="212"/>
                    </a:lnTo>
                    <a:lnTo>
                      <a:pt x="748" y="872"/>
                    </a:lnTo>
                    <a:lnTo>
                      <a:pt x="0" y="656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D9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88" name="Freeform 644">
                <a:extLst>
                  <a:ext uri="{FF2B5EF4-FFF2-40B4-BE49-F238E27FC236}">
                    <a16:creationId xmlns:a16="http://schemas.microsoft.com/office/drawing/2014/main" id="{F1D4A2F7-1255-F748-971C-EAB5E5714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" y="750"/>
                <a:ext cx="1509" cy="2071"/>
              </a:xfrm>
              <a:custGeom>
                <a:avLst/>
                <a:gdLst>
                  <a:gd name="T0" fmla="*/ 272 w 732"/>
                  <a:gd name="T1" fmla="*/ 268 h 916"/>
                  <a:gd name="T2" fmla="*/ 732 w 732"/>
                  <a:gd name="T3" fmla="*/ 0 h 916"/>
                  <a:gd name="T4" fmla="*/ 444 w 732"/>
                  <a:gd name="T5" fmla="*/ 668 h 916"/>
                  <a:gd name="T6" fmla="*/ 0 w 732"/>
                  <a:gd name="T7" fmla="*/ 916 h 916"/>
                  <a:gd name="T8" fmla="*/ 272 w 732"/>
                  <a:gd name="T9" fmla="*/ 2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2" h="916">
                    <a:moveTo>
                      <a:pt x="272" y="268"/>
                    </a:moveTo>
                    <a:lnTo>
                      <a:pt x="732" y="0"/>
                    </a:lnTo>
                    <a:lnTo>
                      <a:pt x="444" y="668"/>
                    </a:lnTo>
                    <a:lnTo>
                      <a:pt x="0" y="916"/>
                    </a:lnTo>
                    <a:lnTo>
                      <a:pt x="272" y="268"/>
                    </a:lnTo>
                    <a:close/>
                  </a:path>
                </a:pathLst>
              </a:custGeom>
              <a:solidFill>
                <a:srgbClr val="CDDA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389" name="Freeform 645">
                <a:extLst>
                  <a:ext uri="{FF2B5EF4-FFF2-40B4-BE49-F238E27FC236}">
                    <a16:creationId xmlns:a16="http://schemas.microsoft.com/office/drawing/2014/main" id="{812D5342-B81C-134D-A7B5-87EA71C4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" y="2245"/>
                <a:ext cx="2465" cy="1058"/>
              </a:xfrm>
              <a:custGeom>
                <a:avLst/>
                <a:gdLst>
                  <a:gd name="T0" fmla="*/ 0 w 1196"/>
                  <a:gd name="T1" fmla="*/ 256 h 468"/>
                  <a:gd name="T2" fmla="*/ 448 w 1196"/>
                  <a:gd name="T3" fmla="*/ 0 h 468"/>
                  <a:gd name="T4" fmla="*/ 1196 w 1196"/>
                  <a:gd name="T5" fmla="*/ 212 h 468"/>
                  <a:gd name="T6" fmla="*/ 748 w 1196"/>
                  <a:gd name="T7" fmla="*/ 468 h 468"/>
                  <a:gd name="T8" fmla="*/ 0 w 1196"/>
                  <a:gd name="T9" fmla="*/ 25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6" h="468">
                    <a:moveTo>
                      <a:pt x="0" y="256"/>
                    </a:moveTo>
                    <a:lnTo>
                      <a:pt x="448" y="0"/>
                    </a:lnTo>
                    <a:lnTo>
                      <a:pt x="1196" y="212"/>
                    </a:lnTo>
                    <a:lnTo>
                      <a:pt x="748" y="468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rgbClr val="B6BFC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390" name="Group 646">
              <a:extLst>
                <a:ext uri="{FF2B5EF4-FFF2-40B4-BE49-F238E27FC236}">
                  <a16:creationId xmlns:a16="http://schemas.microsoft.com/office/drawing/2014/main" id="{35DCCD15-2D52-764E-A491-737A3481D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" y="723"/>
              <a:ext cx="2844" cy="2601"/>
              <a:chOff x="2653" y="723"/>
              <a:chExt cx="2844" cy="2601"/>
            </a:xfrm>
          </p:grpSpPr>
          <p:grpSp>
            <p:nvGrpSpPr>
              <p:cNvPr id="32391" name="Group 647">
                <a:extLst>
                  <a:ext uri="{FF2B5EF4-FFF2-40B4-BE49-F238E27FC236}">
                    <a16:creationId xmlns:a16="http://schemas.microsoft.com/office/drawing/2014/main" id="{99A1972F-35F1-A94A-826D-CC74384EB5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37279">
                <a:off x="3980" y="954"/>
                <a:ext cx="307" cy="182"/>
                <a:chOff x="1002" y="1541"/>
                <a:chExt cx="307" cy="182"/>
              </a:xfrm>
            </p:grpSpPr>
            <p:sp>
              <p:nvSpPr>
                <p:cNvPr id="32392" name="WordArt 648">
                  <a:extLst>
                    <a:ext uri="{FF2B5EF4-FFF2-40B4-BE49-F238E27FC236}">
                      <a16:creationId xmlns:a16="http://schemas.microsoft.com/office/drawing/2014/main" id="{CC924B53-460A-2D42-9FC6-2CCC3A857B4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93" name="WordArt 649">
                  <a:extLst>
                    <a:ext uri="{FF2B5EF4-FFF2-40B4-BE49-F238E27FC236}">
                      <a16:creationId xmlns:a16="http://schemas.microsoft.com/office/drawing/2014/main" id="{ACF2176E-2763-FC40-9213-CC648756365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394" name="WordArt 650">
                  <a:extLst>
                    <a:ext uri="{FF2B5EF4-FFF2-40B4-BE49-F238E27FC236}">
                      <a16:creationId xmlns:a16="http://schemas.microsoft.com/office/drawing/2014/main" id="{EED414B5-D166-9349-BB5F-A926B5029AD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95" name="Oval 651">
                  <a:extLst>
                    <a:ext uri="{FF2B5EF4-FFF2-40B4-BE49-F238E27FC236}">
                      <a16:creationId xmlns:a16="http://schemas.microsoft.com/office/drawing/2014/main" id="{E645E32C-6B58-3A4E-9D37-4B011B93F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396" name="Arc 652">
                <a:extLst>
                  <a:ext uri="{FF2B5EF4-FFF2-40B4-BE49-F238E27FC236}">
                    <a16:creationId xmlns:a16="http://schemas.microsoft.com/office/drawing/2014/main" id="{14E7F995-EC54-C74C-85B4-84A80AAF9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72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397" name="Group 653">
                <a:extLst>
                  <a:ext uri="{FF2B5EF4-FFF2-40B4-BE49-F238E27FC236}">
                    <a16:creationId xmlns:a16="http://schemas.microsoft.com/office/drawing/2014/main" id="{994986FD-14E5-B84E-B5F2-F8006A8AF6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2" y="1916"/>
                <a:ext cx="522" cy="352"/>
                <a:chOff x="3372" y="1916"/>
                <a:chExt cx="522" cy="352"/>
              </a:xfrm>
            </p:grpSpPr>
            <p:grpSp>
              <p:nvGrpSpPr>
                <p:cNvPr id="32398" name="Group 654">
                  <a:extLst>
                    <a:ext uri="{FF2B5EF4-FFF2-40B4-BE49-F238E27FC236}">
                      <a16:creationId xmlns:a16="http://schemas.microsoft.com/office/drawing/2014/main" id="{096575CF-08E3-044F-8AA3-5E8A0AC378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718139">
                  <a:off x="3661" y="1916"/>
                  <a:ext cx="233" cy="184"/>
                  <a:chOff x="346" y="2046"/>
                  <a:chExt cx="200" cy="130"/>
                </a:xfrm>
              </p:grpSpPr>
              <p:grpSp>
                <p:nvGrpSpPr>
                  <p:cNvPr id="32399" name="Group 655">
                    <a:extLst>
                      <a:ext uri="{FF2B5EF4-FFF2-40B4-BE49-F238E27FC236}">
                        <a16:creationId xmlns:a16="http://schemas.microsoft.com/office/drawing/2014/main" id="{BB4D427B-7FB6-FD44-9D05-3EDE58EDAC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6" y="2067"/>
                    <a:ext cx="139" cy="109"/>
                    <a:chOff x="346" y="2076"/>
                    <a:chExt cx="139" cy="100"/>
                  </a:xfrm>
                </p:grpSpPr>
                <p:sp>
                  <p:nvSpPr>
                    <p:cNvPr id="32400" name="WordArt 656">
                      <a:extLst>
                        <a:ext uri="{FF2B5EF4-FFF2-40B4-BE49-F238E27FC236}">
                          <a16:creationId xmlns:a16="http://schemas.microsoft.com/office/drawing/2014/main" id="{8611D5AB-BE40-5A45-BEBE-391CF71C5F1C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46" y="2079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401" name="WordArt 657">
                      <a:extLst>
                        <a:ext uri="{FF2B5EF4-FFF2-40B4-BE49-F238E27FC236}">
                          <a16:creationId xmlns:a16="http://schemas.microsoft.com/office/drawing/2014/main" id="{F14E7627-3B9E-F943-963F-415B8A074D12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24" y="2076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2402" name="Oval 658">
                    <a:extLst>
                      <a:ext uri="{FF2B5EF4-FFF2-40B4-BE49-F238E27FC236}">
                        <a16:creationId xmlns:a16="http://schemas.microsoft.com/office/drawing/2014/main" id="{51CB5FBB-D1EF-0A44-B7A4-746D07D12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4" y="2046"/>
                    <a:ext cx="42" cy="3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403" name="Arc 659">
                  <a:extLst>
                    <a:ext uri="{FF2B5EF4-FFF2-40B4-BE49-F238E27FC236}">
                      <a16:creationId xmlns:a16="http://schemas.microsoft.com/office/drawing/2014/main" id="{CA939701-1B2A-2046-BD74-BDAD6BBFA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937374">
                  <a:off x="3342" y="2004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2404" name="Group 660">
                <a:extLst>
                  <a:ext uri="{FF2B5EF4-FFF2-40B4-BE49-F238E27FC236}">
                    <a16:creationId xmlns:a16="http://schemas.microsoft.com/office/drawing/2014/main" id="{66777959-A69C-354E-8C04-B9A3C93988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87395">
                <a:off x="3781" y="2854"/>
                <a:ext cx="307" cy="182"/>
                <a:chOff x="1002" y="1541"/>
                <a:chExt cx="307" cy="182"/>
              </a:xfrm>
            </p:grpSpPr>
            <p:sp>
              <p:nvSpPr>
                <p:cNvPr id="32405" name="WordArt 661">
                  <a:extLst>
                    <a:ext uri="{FF2B5EF4-FFF2-40B4-BE49-F238E27FC236}">
                      <a16:creationId xmlns:a16="http://schemas.microsoft.com/office/drawing/2014/main" id="{171BAF18-4F63-9943-BA2C-A78CCD7A32B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06" name="WordArt 662">
                  <a:extLst>
                    <a:ext uri="{FF2B5EF4-FFF2-40B4-BE49-F238E27FC236}">
                      <a16:creationId xmlns:a16="http://schemas.microsoft.com/office/drawing/2014/main" id="{FB10A887-9F89-A342-8F6E-A2DC9F90356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32407" name="WordArt 663">
                  <a:extLst>
                    <a:ext uri="{FF2B5EF4-FFF2-40B4-BE49-F238E27FC236}">
                      <a16:creationId xmlns:a16="http://schemas.microsoft.com/office/drawing/2014/main" id="{8F53A43F-8384-7F4C-9474-30A442E5C38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08" name="Oval 664">
                  <a:extLst>
                    <a:ext uri="{FF2B5EF4-FFF2-40B4-BE49-F238E27FC236}">
                      <a16:creationId xmlns:a16="http://schemas.microsoft.com/office/drawing/2014/main" id="{A89A15DB-EFDB-3A41-BA0E-C1F76596F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2409" name="Group 665">
                <a:extLst>
                  <a:ext uri="{FF2B5EF4-FFF2-40B4-BE49-F238E27FC236}">
                    <a16:creationId xmlns:a16="http://schemas.microsoft.com/office/drawing/2014/main" id="{B225CF69-D14C-6D49-ACD4-999F1D26A8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69209">
                <a:off x="2953" y="2620"/>
                <a:ext cx="233" cy="184"/>
                <a:chOff x="346" y="2046"/>
                <a:chExt cx="200" cy="130"/>
              </a:xfrm>
            </p:grpSpPr>
            <p:grpSp>
              <p:nvGrpSpPr>
                <p:cNvPr id="32410" name="Group 666">
                  <a:extLst>
                    <a:ext uri="{FF2B5EF4-FFF2-40B4-BE49-F238E27FC236}">
                      <a16:creationId xmlns:a16="http://schemas.microsoft.com/office/drawing/2014/main" id="{2ADD17E1-2E6C-104A-86EA-1E93F5E237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32411" name="WordArt 667">
                    <a:extLst>
                      <a:ext uri="{FF2B5EF4-FFF2-40B4-BE49-F238E27FC236}">
                        <a16:creationId xmlns:a16="http://schemas.microsoft.com/office/drawing/2014/main" id="{4A9286D7-5DB2-324B-8765-633813A69B6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412" name="WordArt 668">
                    <a:extLst>
                      <a:ext uri="{FF2B5EF4-FFF2-40B4-BE49-F238E27FC236}">
                        <a16:creationId xmlns:a16="http://schemas.microsoft.com/office/drawing/2014/main" id="{DA1A61E4-F27A-7F49-90E1-BBFC84A242E6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2413" name="Oval 669">
                  <a:extLst>
                    <a:ext uri="{FF2B5EF4-FFF2-40B4-BE49-F238E27FC236}">
                      <a16:creationId xmlns:a16="http://schemas.microsoft.com/office/drawing/2014/main" id="{2DC76C88-2AEB-DE4E-B521-1B4EC054F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414" name="Arc 670">
                <a:extLst>
                  <a:ext uri="{FF2B5EF4-FFF2-40B4-BE49-F238E27FC236}">
                    <a16:creationId xmlns:a16="http://schemas.microsoft.com/office/drawing/2014/main" id="{7DD155E4-2DCF-3B4F-8F39-CC2DB56D715B}"/>
                  </a:ext>
                </a:extLst>
              </p:cNvPr>
              <p:cNvSpPr>
                <a:spLocks/>
              </p:cNvSpPr>
              <p:nvPr/>
            </p:nvSpPr>
            <p:spPr bwMode="auto">
              <a:xfrm rot="-4937374">
                <a:off x="2623" y="264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415" name="Line 671">
                <a:extLst>
                  <a:ext uri="{FF2B5EF4-FFF2-40B4-BE49-F238E27FC236}">
                    <a16:creationId xmlns:a16="http://schemas.microsoft.com/office/drawing/2014/main" id="{EB2F52EA-FD9F-E146-A8ED-F466FBFE9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0" y="1337"/>
                <a:ext cx="1566" cy="47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416" name="Line 672">
                <a:extLst>
                  <a:ext uri="{FF2B5EF4-FFF2-40B4-BE49-F238E27FC236}">
                    <a16:creationId xmlns:a16="http://schemas.microsoft.com/office/drawing/2014/main" id="{4E1BB6C0-2589-9C4D-A781-C5A91C71F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8" y="1783"/>
                <a:ext cx="620" cy="1489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417" name="Arc 673">
                <a:extLst>
                  <a:ext uri="{FF2B5EF4-FFF2-40B4-BE49-F238E27FC236}">
                    <a16:creationId xmlns:a16="http://schemas.microsoft.com/office/drawing/2014/main" id="{FB6A21BA-1BD7-2946-A981-11C26570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366004" flipV="1">
                <a:off x="3851" y="3090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418" name="Line 674">
                <a:extLst>
                  <a:ext uri="{FF2B5EF4-FFF2-40B4-BE49-F238E27FC236}">
                    <a16:creationId xmlns:a16="http://schemas.microsoft.com/office/drawing/2014/main" id="{123AF8F9-2556-1443-A4BB-E9816D709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3" y="1215"/>
                <a:ext cx="924" cy="58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B217E2F-319A-C64A-AAF6-2ABD1A7D7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4"/>
          <a:stretch/>
        </p:blipFill>
        <p:spPr>
          <a:xfrm>
            <a:off x="4199852" y="1197385"/>
            <a:ext cx="4432152" cy="38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3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55" name="Rectangle 199">
            <a:extLst>
              <a:ext uri="{FF2B5EF4-FFF2-40B4-BE49-F238E27FC236}">
                <a16:creationId xmlns:a16="http://schemas.microsoft.com/office/drawing/2014/main" id="{F651E6FA-F9D4-A44C-B7A1-79E1058AC3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9475" y="0"/>
            <a:ext cx="7772400" cy="185738"/>
          </a:xfrm>
        </p:spPr>
        <p:txBody>
          <a:bodyPr/>
          <a:lstStyle/>
          <a:p>
            <a:r>
              <a:rPr lang="zh-CN" altLang="en-US" sz="700">
                <a:solidFill>
                  <a:schemeClr val="bg1"/>
                </a:solidFill>
              </a:rPr>
              <a:t>光轴方向</a:t>
            </a:r>
          </a:p>
        </p:txBody>
      </p:sp>
      <p:grpSp>
        <p:nvGrpSpPr>
          <p:cNvPr id="198798" name="Group 142">
            <a:extLst>
              <a:ext uri="{FF2B5EF4-FFF2-40B4-BE49-F238E27FC236}">
                <a16:creationId xmlns:a16="http://schemas.microsoft.com/office/drawing/2014/main" id="{17C87F2F-AAB3-C847-8B1C-3BA6BB6CF99E}"/>
              </a:ext>
            </a:extLst>
          </p:cNvPr>
          <p:cNvGrpSpPr>
            <a:grpSpLocks/>
          </p:cNvGrpSpPr>
          <p:nvPr/>
        </p:nvGrpSpPr>
        <p:grpSpPr bwMode="auto">
          <a:xfrm>
            <a:off x="1317625" y="344487"/>
            <a:ext cx="7550150" cy="6103938"/>
            <a:chOff x="830" y="222"/>
            <a:chExt cx="4756" cy="3845"/>
          </a:xfrm>
        </p:grpSpPr>
        <p:sp>
          <p:nvSpPr>
            <p:cNvPr id="198732" name="WordArt 76">
              <a:extLst>
                <a:ext uri="{FF2B5EF4-FFF2-40B4-BE49-F238E27FC236}">
                  <a16:creationId xmlns:a16="http://schemas.microsoft.com/office/drawing/2014/main" id="{73355789-362F-B741-A39F-CAD9BA68372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30" y="222"/>
              <a:ext cx="972" cy="27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方解石</a:t>
              </a:r>
            </a:p>
          </p:txBody>
        </p:sp>
        <p:grpSp>
          <p:nvGrpSpPr>
            <p:cNvPr id="198744" name="Group 88">
              <a:extLst>
                <a:ext uri="{FF2B5EF4-FFF2-40B4-BE49-F238E27FC236}">
                  <a16:creationId xmlns:a16="http://schemas.microsoft.com/office/drawing/2014/main" id="{CC9BDBF2-CE6A-3D43-9A54-50295FC9E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4" y="278"/>
              <a:ext cx="254" cy="3358"/>
              <a:chOff x="3724" y="273"/>
              <a:chExt cx="254" cy="3358"/>
            </a:xfrm>
          </p:grpSpPr>
          <p:sp>
            <p:nvSpPr>
              <p:cNvPr id="198745" name="Line 89">
                <a:extLst>
                  <a:ext uri="{FF2B5EF4-FFF2-40B4-BE49-F238E27FC236}">
                    <a16:creationId xmlns:a16="http://schemas.microsoft.com/office/drawing/2014/main" id="{FACB6A54-3FAE-0240-B874-0DB9D8D22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7" y="273"/>
                <a:ext cx="11" cy="3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746" name="WordArt 90">
                <a:extLst>
                  <a:ext uri="{FF2B5EF4-FFF2-40B4-BE49-F238E27FC236}">
                    <a16:creationId xmlns:a16="http://schemas.microsoft.com/office/drawing/2014/main" id="{BCFE828C-95A8-DC48-B8D2-B88547F5D47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737" y="399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747" name="WordArt 91">
                <a:extLst>
                  <a:ext uri="{FF2B5EF4-FFF2-40B4-BE49-F238E27FC236}">
                    <a16:creationId xmlns:a16="http://schemas.microsoft.com/office/drawing/2014/main" id="{999FCA33-7270-4B43-B69D-5C1F0F7DBA3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724" y="3250"/>
                <a:ext cx="193" cy="15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5991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748" name="Group 92">
              <a:extLst>
                <a:ext uri="{FF2B5EF4-FFF2-40B4-BE49-F238E27FC236}">
                  <a16:creationId xmlns:a16="http://schemas.microsoft.com/office/drawing/2014/main" id="{00600B65-D8B2-5D47-8BD7-028A6EBEE7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0" y="636"/>
              <a:ext cx="3206" cy="2618"/>
              <a:chOff x="2391" y="706"/>
              <a:chExt cx="3206" cy="2618"/>
            </a:xfrm>
          </p:grpSpPr>
          <p:grpSp>
            <p:nvGrpSpPr>
              <p:cNvPr id="198749" name="Group 93">
                <a:extLst>
                  <a:ext uri="{FF2B5EF4-FFF2-40B4-BE49-F238E27FC236}">
                    <a16:creationId xmlns:a16="http://schemas.microsoft.com/office/drawing/2014/main" id="{06F1AA2A-8E66-B446-A9A8-BAC374BD50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1" y="706"/>
                <a:ext cx="3206" cy="2575"/>
                <a:chOff x="533" y="739"/>
                <a:chExt cx="3206" cy="2575"/>
              </a:xfrm>
            </p:grpSpPr>
            <p:sp>
              <p:nvSpPr>
                <p:cNvPr id="198750" name="Rectangle 94">
                  <a:extLst>
                    <a:ext uri="{FF2B5EF4-FFF2-40B4-BE49-F238E27FC236}">
                      <a16:creationId xmlns:a16="http://schemas.microsoft.com/office/drawing/2014/main" id="{A1B4D784-723D-D246-8490-865900BB6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739"/>
                  <a:ext cx="3206" cy="25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51" name="Freeform 95">
                  <a:extLst>
                    <a:ext uri="{FF2B5EF4-FFF2-40B4-BE49-F238E27FC236}">
                      <a16:creationId xmlns:a16="http://schemas.microsoft.com/office/drawing/2014/main" id="{2E48010D-0860-5D4C-90E4-48965A5B0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5" y="775"/>
                  <a:ext cx="2160" cy="1972"/>
                </a:xfrm>
                <a:custGeom>
                  <a:avLst/>
                  <a:gdLst>
                    <a:gd name="T0" fmla="*/ 288 w 1048"/>
                    <a:gd name="T1" fmla="*/ 0 h 872"/>
                    <a:gd name="T2" fmla="*/ 1048 w 1048"/>
                    <a:gd name="T3" fmla="*/ 212 h 872"/>
                    <a:gd name="T4" fmla="*/ 748 w 1048"/>
                    <a:gd name="T5" fmla="*/ 872 h 872"/>
                    <a:gd name="T6" fmla="*/ 0 w 1048"/>
                    <a:gd name="T7" fmla="*/ 656 h 872"/>
                    <a:gd name="T8" fmla="*/ 288 w 1048"/>
                    <a:gd name="T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8" h="872">
                      <a:moveTo>
                        <a:pt x="288" y="0"/>
                      </a:moveTo>
                      <a:lnTo>
                        <a:pt x="1048" y="212"/>
                      </a:lnTo>
                      <a:lnTo>
                        <a:pt x="748" y="872"/>
                      </a:lnTo>
                      <a:lnTo>
                        <a:pt x="0" y="656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D9E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52" name="Freeform 96">
                  <a:extLst>
                    <a:ext uri="{FF2B5EF4-FFF2-40B4-BE49-F238E27FC236}">
                      <a16:creationId xmlns:a16="http://schemas.microsoft.com/office/drawing/2014/main" id="{44563427-B63D-7041-84CF-E34A8846F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" y="750"/>
                  <a:ext cx="1509" cy="2071"/>
                </a:xfrm>
                <a:custGeom>
                  <a:avLst/>
                  <a:gdLst>
                    <a:gd name="T0" fmla="*/ 272 w 732"/>
                    <a:gd name="T1" fmla="*/ 268 h 916"/>
                    <a:gd name="T2" fmla="*/ 732 w 732"/>
                    <a:gd name="T3" fmla="*/ 0 h 916"/>
                    <a:gd name="T4" fmla="*/ 444 w 732"/>
                    <a:gd name="T5" fmla="*/ 668 h 916"/>
                    <a:gd name="T6" fmla="*/ 0 w 732"/>
                    <a:gd name="T7" fmla="*/ 916 h 916"/>
                    <a:gd name="T8" fmla="*/ 272 w 732"/>
                    <a:gd name="T9" fmla="*/ 268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2" h="916">
                      <a:moveTo>
                        <a:pt x="272" y="268"/>
                      </a:moveTo>
                      <a:lnTo>
                        <a:pt x="732" y="0"/>
                      </a:lnTo>
                      <a:lnTo>
                        <a:pt x="444" y="668"/>
                      </a:lnTo>
                      <a:lnTo>
                        <a:pt x="0" y="916"/>
                      </a:lnTo>
                      <a:lnTo>
                        <a:pt x="272" y="268"/>
                      </a:lnTo>
                      <a:close/>
                    </a:path>
                  </a:pathLst>
                </a:custGeom>
                <a:solidFill>
                  <a:srgbClr val="CDDAE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53" name="Freeform 97">
                  <a:extLst>
                    <a:ext uri="{FF2B5EF4-FFF2-40B4-BE49-F238E27FC236}">
                      <a16:creationId xmlns:a16="http://schemas.microsoft.com/office/drawing/2014/main" id="{C75D35E3-F342-CA40-8A9C-6FC162C08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" y="2245"/>
                  <a:ext cx="2465" cy="1058"/>
                </a:xfrm>
                <a:custGeom>
                  <a:avLst/>
                  <a:gdLst>
                    <a:gd name="T0" fmla="*/ 0 w 1196"/>
                    <a:gd name="T1" fmla="*/ 256 h 468"/>
                    <a:gd name="T2" fmla="*/ 448 w 1196"/>
                    <a:gd name="T3" fmla="*/ 0 h 468"/>
                    <a:gd name="T4" fmla="*/ 1196 w 1196"/>
                    <a:gd name="T5" fmla="*/ 212 h 468"/>
                    <a:gd name="T6" fmla="*/ 748 w 1196"/>
                    <a:gd name="T7" fmla="*/ 468 h 468"/>
                    <a:gd name="T8" fmla="*/ 0 w 1196"/>
                    <a:gd name="T9" fmla="*/ 256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6" h="468">
                      <a:moveTo>
                        <a:pt x="0" y="256"/>
                      </a:moveTo>
                      <a:lnTo>
                        <a:pt x="448" y="0"/>
                      </a:lnTo>
                      <a:lnTo>
                        <a:pt x="1196" y="212"/>
                      </a:lnTo>
                      <a:lnTo>
                        <a:pt x="748" y="468"/>
                      </a:ln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B6BFC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98754" name="Group 98">
                <a:extLst>
                  <a:ext uri="{FF2B5EF4-FFF2-40B4-BE49-F238E27FC236}">
                    <a16:creationId xmlns:a16="http://schemas.microsoft.com/office/drawing/2014/main" id="{C9871BF9-5618-F046-A71D-381DC4606C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3" y="723"/>
                <a:ext cx="2844" cy="2601"/>
                <a:chOff x="2653" y="723"/>
                <a:chExt cx="2844" cy="2601"/>
              </a:xfrm>
            </p:grpSpPr>
            <p:grpSp>
              <p:nvGrpSpPr>
                <p:cNvPr id="198755" name="Group 99">
                  <a:extLst>
                    <a:ext uri="{FF2B5EF4-FFF2-40B4-BE49-F238E27FC236}">
                      <a16:creationId xmlns:a16="http://schemas.microsoft.com/office/drawing/2014/main" id="{97EDCBBD-9BF5-8440-B49E-144E83F72B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37279">
                  <a:off x="3980" y="954"/>
                  <a:ext cx="307" cy="182"/>
                  <a:chOff x="1002" y="1541"/>
                  <a:chExt cx="307" cy="182"/>
                </a:xfrm>
              </p:grpSpPr>
              <p:sp>
                <p:nvSpPr>
                  <p:cNvPr id="198756" name="WordArt 100">
                    <a:extLst>
                      <a:ext uri="{FF2B5EF4-FFF2-40B4-BE49-F238E27FC236}">
                        <a16:creationId xmlns:a16="http://schemas.microsoft.com/office/drawing/2014/main" id="{37298BDB-6981-4A4B-9A19-A74FF96C2A8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70" y="1566"/>
                    <a:ext cx="72" cy="155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757" name="WordArt 101">
                    <a:extLst>
                      <a:ext uri="{FF2B5EF4-FFF2-40B4-BE49-F238E27FC236}">
                        <a16:creationId xmlns:a16="http://schemas.microsoft.com/office/drawing/2014/main" id="{9B4B4C6B-33FE-0F4E-AA0E-06C14B2DDC1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02" y="1571"/>
                    <a:ext cx="66" cy="15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仿宋_GB2312" panose="02010609030101010101" pitchFamily="49" charset="-122"/>
                        <a:ea typeface="仿宋_GB2312" panose="02010609030101010101" pitchFamily="49" charset="-122"/>
                        <a:cs typeface="+mn-cs"/>
                      </a:rPr>
                      <a:t>1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98758" name="WordArt 102">
                    <a:extLst>
                      <a:ext uri="{FF2B5EF4-FFF2-40B4-BE49-F238E27FC236}">
                        <a16:creationId xmlns:a16="http://schemas.microsoft.com/office/drawing/2014/main" id="{4B61A410-B9AF-0F4F-A0F3-B15187D1FB1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78" y="1564"/>
                    <a:ext cx="74" cy="159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759" name="Oval 103">
                    <a:extLst>
                      <a:ext uri="{FF2B5EF4-FFF2-40B4-BE49-F238E27FC236}">
                        <a16:creationId xmlns:a16="http://schemas.microsoft.com/office/drawing/2014/main" id="{54F45DAB-57B3-A74B-A50A-D18E3DE041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1541"/>
                    <a:ext cx="45" cy="6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98760" name="Arc 104">
                  <a:extLst>
                    <a:ext uri="{FF2B5EF4-FFF2-40B4-BE49-F238E27FC236}">
                      <a16:creationId xmlns:a16="http://schemas.microsoft.com/office/drawing/2014/main" id="{38D176FB-7964-894F-9385-8004E8958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4" y="723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98761" name="Group 105">
                  <a:extLst>
                    <a:ext uri="{FF2B5EF4-FFF2-40B4-BE49-F238E27FC236}">
                      <a16:creationId xmlns:a16="http://schemas.microsoft.com/office/drawing/2014/main" id="{78743DE8-DCF8-9742-8AEB-6B920C7057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2" y="1916"/>
                  <a:ext cx="522" cy="352"/>
                  <a:chOff x="3372" y="1916"/>
                  <a:chExt cx="522" cy="352"/>
                </a:xfrm>
              </p:grpSpPr>
              <p:grpSp>
                <p:nvGrpSpPr>
                  <p:cNvPr id="198762" name="Group 106">
                    <a:extLst>
                      <a:ext uri="{FF2B5EF4-FFF2-40B4-BE49-F238E27FC236}">
                        <a16:creationId xmlns:a16="http://schemas.microsoft.com/office/drawing/2014/main" id="{DB75FBFF-4D80-4E4F-A871-911380A7D4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718139">
                    <a:off x="3661" y="1916"/>
                    <a:ext cx="233" cy="184"/>
                    <a:chOff x="346" y="2046"/>
                    <a:chExt cx="200" cy="130"/>
                  </a:xfrm>
                </p:grpSpPr>
                <p:grpSp>
                  <p:nvGrpSpPr>
                    <p:cNvPr id="198763" name="Group 107">
                      <a:extLst>
                        <a:ext uri="{FF2B5EF4-FFF2-40B4-BE49-F238E27FC236}">
                          <a16:creationId xmlns:a16="http://schemas.microsoft.com/office/drawing/2014/main" id="{6C46ACD5-76A4-9B47-BCA3-86CA7D2E0B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6" y="2067"/>
                      <a:ext cx="139" cy="109"/>
                      <a:chOff x="346" y="2076"/>
                      <a:chExt cx="139" cy="100"/>
                    </a:xfrm>
                  </p:grpSpPr>
                  <p:sp>
                    <p:nvSpPr>
                      <p:cNvPr id="198764" name="WordArt 108">
                        <a:extLst>
                          <a:ext uri="{FF2B5EF4-FFF2-40B4-BE49-F238E27FC236}">
                            <a16:creationId xmlns:a16="http://schemas.microsoft.com/office/drawing/2014/main" id="{22B67AF3-CF4E-8E41-BA03-719A186B03FB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46" y="2079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7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98765" name="WordArt 109">
                        <a:extLst>
                          <a:ext uri="{FF2B5EF4-FFF2-40B4-BE49-F238E27FC236}">
                            <a16:creationId xmlns:a16="http://schemas.microsoft.com/office/drawing/2014/main" id="{5DA84D09-9F40-7D4B-8B8C-07F42431E43D}"/>
                          </a:ext>
                        </a:extLst>
                      </p:cNvPr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24" y="2076"/>
                        <a:ext cx="61" cy="97"/>
                      </a:xfrm>
                      <a:prstGeom prst="rect">
                        <a:avLst/>
                      </a:prstGeom>
                      <a:extLst>
                        <a:ext uri="{AF507438-7753-43E0-B8FC-AC1667EBCBE1}">
                          <a14:hiddenEffects xmlns:a14="http://schemas.microsoft.com/office/drawing/2010/main">
                            <a:effectLst/>
                          </a14:hiddenEffects>
                        </a:ext>
                      </a:extLst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zh-CN" sz="3600" b="0" i="0" u="none" strike="noStrike" kern="10" cap="none" spc="0" normalizeH="0" baseline="0" noProof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+mn-cs"/>
                          </a:rPr>
                          <a:t>8</a:t>
                        </a:r>
                        <a:endParaRPr kumimoji="1" lang="zh-CN" altLang="en-US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98766" name="Oval 110">
                      <a:extLst>
                        <a:ext uri="{FF2B5EF4-FFF2-40B4-BE49-F238E27FC236}">
                          <a16:creationId xmlns:a16="http://schemas.microsoft.com/office/drawing/2014/main" id="{A50FDA6E-3F24-E04B-B949-7F791E0593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4" y="2046"/>
                      <a:ext cx="42" cy="39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98767" name="Arc 111">
                    <a:extLst>
                      <a:ext uri="{FF2B5EF4-FFF2-40B4-BE49-F238E27FC236}">
                        <a16:creationId xmlns:a16="http://schemas.microsoft.com/office/drawing/2014/main" id="{049DA078-76A4-0645-9EB0-7FA9A76E6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937374">
                    <a:off x="3342" y="2004"/>
                    <a:ext cx="294" cy="234"/>
                  </a:xfrm>
                  <a:custGeom>
                    <a:avLst/>
                    <a:gdLst>
                      <a:gd name="G0" fmla="+- 6973 0 0"/>
                      <a:gd name="G1" fmla="+- 0 0 0"/>
                      <a:gd name="G2" fmla="+- 21600 0 0"/>
                      <a:gd name="T0" fmla="*/ 27267 w 27267"/>
                      <a:gd name="T1" fmla="*/ 7396 h 21600"/>
                      <a:gd name="T2" fmla="*/ 0 w 27267"/>
                      <a:gd name="T3" fmla="*/ 20444 h 21600"/>
                      <a:gd name="T4" fmla="*/ 6973 w 27267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267" h="21600" fill="none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</a:path>
                      <a:path w="27267" h="21600" stroke="0" extrusionOk="0">
                        <a:moveTo>
                          <a:pt x="27267" y="7396"/>
                        </a:moveTo>
                        <a:cubicBezTo>
                          <a:pt x="24159" y="15924"/>
                          <a:pt x="16050" y="21600"/>
                          <a:pt x="6973" y="21600"/>
                        </a:cubicBezTo>
                        <a:cubicBezTo>
                          <a:pt x="4600" y="21600"/>
                          <a:pt x="2245" y="21209"/>
                          <a:pt x="0" y="20443"/>
                        </a:cubicBezTo>
                        <a:lnTo>
                          <a:pt x="697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98768" name="Group 112">
                  <a:extLst>
                    <a:ext uri="{FF2B5EF4-FFF2-40B4-BE49-F238E27FC236}">
                      <a16:creationId xmlns:a16="http://schemas.microsoft.com/office/drawing/2014/main" id="{8FF608A2-0AD6-8E4E-A404-6D23F3718F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087395">
                  <a:off x="3781" y="2854"/>
                  <a:ext cx="307" cy="182"/>
                  <a:chOff x="1002" y="1541"/>
                  <a:chExt cx="307" cy="182"/>
                </a:xfrm>
              </p:grpSpPr>
              <p:sp>
                <p:nvSpPr>
                  <p:cNvPr id="198769" name="WordArt 113">
                    <a:extLst>
                      <a:ext uri="{FF2B5EF4-FFF2-40B4-BE49-F238E27FC236}">
                        <a16:creationId xmlns:a16="http://schemas.microsoft.com/office/drawing/2014/main" id="{836F6C2B-B074-DD4D-8E8D-6A1920C2153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70" y="1566"/>
                    <a:ext cx="72" cy="155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770" name="WordArt 114">
                    <a:extLst>
                      <a:ext uri="{FF2B5EF4-FFF2-40B4-BE49-F238E27FC236}">
                        <a16:creationId xmlns:a16="http://schemas.microsoft.com/office/drawing/2014/main" id="{C5D103AB-9471-1D4A-8A07-0D396BB70A3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02" y="1571"/>
                    <a:ext cx="66" cy="150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仿宋_GB2312" panose="02010609030101010101" pitchFamily="49" charset="-122"/>
                        <a:ea typeface="仿宋_GB2312" panose="02010609030101010101" pitchFamily="49" charset="-122"/>
                        <a:cs typeface="+mn-cs"/>
                      </a:rPr>
                      <a:t>1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98771" name="WordArt 115">
                    <a:extLst>
                      <a:ext uri="{FF2B5EF4-FFF2-40B4-BE49-F238E27FC236}">
                        <a16:creationId xmlns:a16="http://schemas.microsoft.com/office/drawing/2014/main" id="{7F0B6B96-9483-5841-8AF6-AE984C19FBE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78" y="1564"/>
                    <a:ext cx="74" cy="159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772" name="Oval 116">
                    <a:extLst>
                      <a:ext uri="{FF2B5EF4-FFF2-40B4-BE49-F238E27FC236}">
                        <a16:creationId xmlns:a16="http://schemas.microsoft.com/office/drawing/2014/main" id="{B1880B5F-E50F-8641-873D-CBE7AC6E06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1541"/>
                    <a:ext cx="45" cy="6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98773" name="Group 117">
                  <a:extLst>
                    <a:ext uri="{FF2B5EF4-FFF2-40B4-BE49-F238E27FC236}">
                      <a16:creationId xmlns:a16="http://schemas.microsoft.com/office/drawing/2014/main" id="{724BD21C-288B-7C4B-ACCB-82BE9CEA8D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9209">
                  <a:off x="2953" y="2620"/>
                  <a:ext cx="233" cy="184"/>
                  <a:chOff x="346" y="2046"/>
                  <a:chExt cx="200" cy="130"/>
                </a:xfrm>
              </p:grpSpPr>
              <p:grpSp>
                <p:nvGrpSpPr>
                  <p:cNvPr id="198774" name="Group 118">
                    <a:extLst>
                      <a:ext uri="{FF2B5EF4-FFF2-40B4-BE49-F238E27FC236}">
                        <a16:creationId xmlns:a16="http://schemas.microsoft.com/office/drawing/2014/main" id="{A0E889FD-7D9E-A843-9440-3962507A8E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6" y="2067"/>
                    <a:ext cx="139" cy="109"/>
                    <a:chOff x="346" y="2076"/>
                    <a:chExt cx="139" cy="100"/>
                  </a:xfrm>
                </p:grpSpPr>
                <p:sp>
                  <p:nvSpPr>
                    <p:cNvPr id="198775" name="WordArt 119">
                      <a:extLst>
                        <a:ext uri="{FF2B5EF4-FFF2-40B4-BE49-F238E27FC236}">
                          <a16:creationId xmlns:a16="http://schemas.microsoft.com/office/drawing/2014/main" id="{95E65665-6761-3B45-B871-9CBC5B24C815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46" y="2079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8776" name="WordArt 120">
                      <a:extLst>
                        <a:ext uri="{FF2B5EF4-FFF2-40B4-BE49-F238E27FC236}">
                          <a16:creationId xmlns:a16="http://schemas.microsoft.com/office/drawing/2014/main" id="{5A3E6DDD-183E-F14A-881A-1190F5F7A7D2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24" y="2076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98777" name="Oval 121">
                    <a:extLst>
                      <a:ext uri="{FF2B5EF4-FFF2-40B4-BE49-F238E27FC236}">
                        <a16:creationId xmlns:a16="http://schemas.microsoft.com/office/drawing/2014/main" id="{68295190-739B-A04C-9FDB-BB1E18CBB1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4" y="2046"/>
                    <a:ext cx="42" cy="3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98778" name="Arc 122">
                  <a:extLst>
                    <a:ext uri="{FF2B5EF4-FFF2-40B4-BE49-F238E27FC236}">
                      <a16:creationId xmlns:a16="http://schemas.microsoft.com/office/drawing/2014/main" id="{09142A93-F936-E743-A6A7-3B30EA984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937374">
                  <a:off x="2623" y="2643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79" name="Line 123">
                  <a:extLst>
                    <a:ext uri="{FF2B5EF4-FFF2-40B4-BE49-F238E27FC236}">
                      <a16:creationId xmlns:a16="http://schemas.microsoft.com/office/drawing/2014/main" id="{9F474B13-E66E-164C-93F4-FED06B1D8F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0" y="1337"/>
                  <a:ext cx="1566" cy="477"/>
                </a:xfrm>
                <a:prstGeom prst="line">
                  <a:avLst/>
                </a:prstGeom>
                <a:noFill/>
                <a:ln w="3175" cap="rnd">
                  <a:solidFill>
                    <a:schemeClr val="bg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80" name="Line 124">
                  <a:extLst>
                    <a:ext uri="{FF2B5EF4-FFF2-40B4-BE49-F238E27FC236}">
                      <a16:creationId xmlns:a16="http://schemas.microsoft.com/office/drawing/2014/main" id="{8C2C1CD4-5444-C648-8023-7A7EF57F27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8" y="1783"/>
                  <a:ext cx="620" cy="1489"/>
                </a:xfrm>
                <a:prstGeom prst="line">
                  <a:avLst/>
                </a:prstGeom>
                <a:noFill/>
                <a:ln w="3175">
                  <a:solidFill>
                    <a:schemeClr val="bg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81" name="Arc 125">
                  <a:extLst>
                    <a:ext uri="{FF2B5EF4-FFF2-40B4-BE49-F238E27FC236}">
                      <a16:creationId xmlns:a16="http://schemas.microsoft.com/office/drawing/2014/main" id="{315F2C49-E50B-5D4C-8838-8F653DEF2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9366004" flipV="1">
                  <a:off x="3851" y="3090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782" name="Line 126">
                  <a:extLst>
                    <a:ext uri="{FF2B5EF4-FFF2-40B4-BE49-F238E27FC236}">
                      <a16:creationId xmlns:a16="http://schemas.microsoft.com/office/drawing/2014/main" id="{02A9ADDD-81CC-5B4A-B266-105DC25BF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73" y="1215"/>
                  <a:ext cx="924" cy="587"/>
                </a:xfrm>
                <a:prstGeom prst="line">
                  <a:avLst/>
                </a:prstGeom>
                <a:noFill/>
                <a:ln w="3175" cap="rnd">
                  <a:solidFill>
                    <a:schemeClr val="bg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98794" name="Group 138">
              <a:extLst>
                <a:ext uri="{FF2B5EF4-FFF2-40B4-BE49-F238E27FC236}">
                  <a16:creationId xmlns:a16="http://schemas.microsoft.com/office/drawing/2014/main" id="{F29D8DCC-6551-394E-A1A0-5013E718B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6" y="3694"/>
              <a:ext cx="2091" cy="373"/>
              <a:chOff x="2876" y="3689"/>
              <a:chExt cx="2091" cy="373"/>
            </a:xfrm>
          </p:grpSpPr>
          <p:sp>
            <p:nvSpPr>
              <p:cNvPr id="198795" name="WordArt 139">
                <a:extLst>
                  <a:ext uri="{FF2B5EF4-FFF2-40B4-BE49-F238E27FC236}">
                    <a16:creationId xmlns:a16="http://schemas.microsoft.com/office/drawing/2014/main" id="{FA4CFF08-EDB3-794B-B24D-ED5793140BE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69" y="3689"/>
                <a:ext cx="1733" cy="15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沿解理面截取的</a:t>
                </a:r>
              </a:p>
            </p:txBody>
          </p:sp>
          <p:sp>
            <p:nvSpPr>
              <p:cNvPr id="198796" name="WordArt 140">
                <a:extLst>
                  <a:ext uri="{FF2B5EF4-FFF2-40B4-BE49-F238E27FC236}">
                    <a16:creationId xmlns:a16="http://schemas.microsoft.com/office/drawing/2014/main" id="{47AC146C-AC29-A642-9742-11A7016D5FD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876" y="3904"/>
                <a:ext cx="2091" cy="15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等棱长的方解石菱块</a:t>
                </a:r>
              </a:p>
            </p:txBody>
          </p:sp>
        </p:grpSp>
      </p:grpSp>
      <p:grpSp>
        <p:nvGrpSpPr>
          <p:cNvPr id="198799" name="Group 143">
            <a:extLst>
              <a:ext uri="{FF2B5EF4-FFF2-40B4-BE49-F238E27FC236}">
                <a16:creationId xmlns:a16="http://schemas.microsoft.com/office/drawing/2014/main" id="{57336160-5725-B348-B44A-18EF1B208CAE}"/>
              </a:ext>
            </a:extLst>
          </p:cNvPr>
          <p:cNvGrpSpPr>
            <a:grpSpLocks/>
          </p:cNvGrpSpPr>
          <p:nvPr/>
        </p:nvGrpSpPr>
        <p:grpSpPr bwMode="auto">
          <a:xfrm>
            <a:off x="6294438" y="293688"/>
            <a:ext cx="3175" cy="5503862"/>
            <a:chOff x="3965" y="185"/>
            <a:chExt cx="2" cy="3467"/>
          </a:xfrm>
        </p:grpSpPr>
        <p:sp>
          <p:nvSpPr>
            <p:cNvPr id="198800" name="Line 144">
              <a:extLst>
                <a:ext uri="{FF2B5EF4-FFF2-40B4-BE49-F238E27FC236}">
                  <a16:creationId xmlns:a16="http://schemas.microsoft.com/office/drawing/2014/main" id="{D86F44E2-B7CF-DA45-9DF1-06AEB25DC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7" y="185"/>
              <a:ext cx="0" cy="34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801" name="Line 145">
              <a:extLst>
                <a:ext uri="{FF2B5EF4-FFF2-40B4-BE49-F238E27FC236}">
                  <a16:creationId xmlns:a16="http://schemas.microsoft.com/office/drawing/2014/main" id="{EC713EF8-B66C-C845-8784-5A0EAE536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7" y="206"/>
              <a:ext cx="0" cy="43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802" name="Line 146">
              <a:extLst>
                <a:ext uri="{FF2B5EF4-FFF2-40B4-BE49-F238E27FC236}">
                  <a16:creationId xmlns:a16="http://schemas.microsoft.com/office/drawing/2014/main" id="{FEC7165A-ABED-CD41-88B0-A68BD5D31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5" y="3215"/>
              <a:ext cx="0" cy="43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8803" name="Group 147">
            <a:extLst>
              <a:ext uri="{FF2B5EF4-FFF2-40B4-BE49-F238E27FC236}">
                <a16:creationId xmlns:a16="http://schemas.microsoft.com/office/drawing/2014/main" id="{9B2A4202-B302-BD44-B288-36AB63162996}"/>
              </a:ext>
            </a:extLst>
          </p:cNvPr>
          <p:cNvGrpSpPr>
            <a:grpSpLocks/>
          </p:cNvGrpSpPr>
          <p:nvPr/>
        </p:nvGrpSpPr>
        <p:grpSpPr bwMode="auto">
          <a:xfrm>
            <a:off x="5049838" y="409575"/>
            <a:ext cx="2874962" cy="5208588"/>
            <a:chOff x="3181" y="258"/>
            <a:chExt cx="1811" cy="3281"/>
          </a:xfrm>
        </p:grpSpPr>
        <p:grpSp>
          <p:nvGrpSpPr>
            <p:cNvPr id="198804" name="Group 148">
              <a:extLst>
                <a:ext uri="{FF2B5EF4-FFF2-40B4-BE49-F238E27FC236}">
                  <a16:creationId xmlns:a16="http://schemas.microsoft.com/office/drawing/2014/main" id="{A0D78C4A-17ED-E64F-B582-08D7A2290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9" y="258"/>
              <a:ext cx="283" cy="3277"/>
              <a:chOff x="4709" y="258"/>
              <a:chExt cx="283" cy="3277"/>
            </a:xfrm>
          </p:grpSpPr>
          <p:sp>
            <p:nvSpPr>
              <p:cNvPr id="198805" name="Line 149">
                <a:extLst>
                  <a:ext uri="{FF2B5EF4-FFF2-40B4-BE49-F238E27FC236}">
                    <a16:creationId xmlns:a16="http://schemas.microsoft.com/office/drawing/2014/main" id="{03EA44DB-1BE6-EF4A-A7DC-D8C7C3FCC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1" y="1671"/>
                <a:ext cx="1" cy="70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806" name="Line 150">
                <a:extLst>
                  <a:ext uri="{FF2B5EF4-FFF2-40B4-BE49-F238E27FC236}">
                    <a16:creationId xmlns:a16="http://schemas.microsoft.com/office/drawing/2014/main" id="{69D5AF6A-2915-8247-B1CF-A79E7EBBB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91" y="258"/>
                <a:ext cx="0" cy="1351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807" name="Line 151">
                <a:extLst>
                  <a:ext uri="{FF2B5EF4-FFF2-40B4-BE49-F238E27FC236}">
                    <a16:creationId xmlns:a16="http://schemas.microsoft.com/office/drawing/2014/main" id="{B88C9FEB-71D8-1340-A19A-70334ED78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0" y="2418"/>
                <a:ext cx="0" cy="111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808" name="WordArt 152">
                <a:extLst>
                  <a:ext uri="{FF2B5EF4-FFF2-40B4-BE49-F238E27FC236}">
                    <a16:creationId xmlns:a16="http://schemas.microsoft.com/office/drawing/2014/main" id="{31EE146D-3DB1-1A41-869C-8AE14C86772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41" y="290"/>
                <a:ext cx="147" cy="15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43977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C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98809" name="Group 153">
                <a:extLst>
                  <a:ext uri="{FF2B5EF4-FFF2-40B4-BE49-F238E27FC236}">
                    <a16:creationId xmlns:a16="http://schemas.microsoft.com/office/drawing/2014/main" id="{B63867A5-4FBF-B246-AE9C-FCE35135A3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9" y="3286"/>
                <a:ext cx="236" cy="188"/>
                <a:chOff x="3178" y="3209"/>
                <a:chExt cx="236" cy="188"/>
              </a:xfrm>
            </p:grpSpPr>
            <p:sp>
              <p:nvSpPr>
                <p:cNvPr id="198810" name="Freeform 154">
                  <a:extLst>
                    <a:ext uri="{FF2B5EF4-FFF2-40B4-BE49-F238E27FC236}">
                      <a16:creationId xmlns:a16="http://schemas.microsoft.com/office/drawing/2014/main" id="{38BE2FF3-024D-3743-893D-57118CAAA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" y="3209"/>
                  <a:ext cx="60" cy="81"/>
                </a:xfrm>
                <a:custGeom>
                  <a:avLst/>
                  <a:gdLst>
                    <a:gd name="T0" fmla="*/ 147 w 271"/>
                    <a:gd name="T1" fmla="*/ 0 h 305"/>
                    <a:gd name="T2" fmla="*/ 0 w 271"/>
                    <a:gd name="T3" fmla="*/ 305 h 305"/>
                    <a:gd name="T4" fmla="*/ 271 w 271"/>
                    <a:gd name="T5" fmla="*/ 57 h 305"/>
                    <a:gd name="T6" fmla="*/ 147 w 271"/>
                    <a:gd name="T7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1" h="305">
                      <a:moveTo>
                        <a:pt x="147" y="0"/>
                      </a:moveTo>
                      <a:lnTo>
                        <a:pt x="0" y="305"/>
                      </a:lnTo>
                      <a:lnTo>
                        <a:pt x="271" y="57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811" name="WordArt 155">
                  <a:extLst>
                    <a:ext uri="{FF2B5EF4-FFF2-40B4-BE49-F238E27FC236}">
                      <a16:creationId xmlns:a16="http://schemas.microsoft.com/office/drawing/2014/main" id="{14868C54-1C4E-C941-B2CB-8657B431540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178" y="3240"/>
                  <a:ext cx="147" cy="157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43977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98812" name="WordArt 156">
              <a:extLst>
                <a:ext uri="{FF2B5EF4-FFF2-40B4-BE49-F238E27FC236}">
                  <a16:creationId xmlns:a16="http://schemas.microsoft.com/office/drawing/2014/main" id="{90CE6624-A154-4447-9FA7-787D0F44F6B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25" y="281"/>
              <a:ext cx="147" cy="15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43977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8813" name="Group 157">
              <a:extLst>
                <a:ext uri="{FF2B5EF4-FFF2-40B4-BE49-F238E27FC236}">
                  <a16:creationId xmlns:a16="http://schemas.microsoft.com/office/drawing/2014/main" id="{27444A3E-ED69-D143-A845-38D2396CC5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5" y="3319"/>
              <a:ext cx="236" cy="188"/>
              <a:chOff x="3178" y="3209"/>
              <a:chExt cx="236" cy="188"/>
            </a:xfrm>
          </p:grpSpPr>
          <p:sp>
            <p:nvSpPr>
              <p:cNvPr id="198814" name="Freeform 158">
                <a:extLst>
                  <a:ext uri="{FF2B5EF4-FFF2-40B4-BE49-F238E27FC236}">
                    <a16:creationId xmlns:a16="http://schemas.microsoft.com/office/drawing/2014/main" id="{A2622AA1-8585-7044-B0E9-69CAFCAE8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" y="3209"/>
                <a:ext cx="60" cy="81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815" name="WordArt 159">
                <a:extLst>
                  <a:ext uri="{FF2B5EF4-FFF2-40B4-BE49-F238E27FC236}">
                    <a16:creationId xmlns:a16="http://schemas.microsoft.com/office/drawing/2014/main" id="{CFA2E7DF-3B52-3147-8DBD-0C41BA856D0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78" y="3240"/>
                <a:ext cx="147" cy="15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43977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C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8816" name="Line 160">
              <a:extLst>
                <a:ext uri="{FF2B5EF4-FFF2-40B4-BE49-F238E27FC236}">
                  <a16:creationId xmlns:a16="http://schemas.microsoft.com/office/drawing/2014/main" id="{451AD48E-9A0E-6344-8C9C-98680323B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" y="1757"/>
              <a:ext cx="0" cy="97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817" name="Line 161">
              <a:extLst>
                <a:ext uri="{FF2B5EF4-FFF2-40B4-BE49-F238E27FC236}">
                  <a16:creationId xmlns:a16="http://schemas.microsoft.com/office/drawing/2014/main" id="{EEE15F61-42BE-D24D-9604-49EDC6F5D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1" y="258"/>
              <a:ext cx="0" cy="143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818" name="Line 162">
              <a:extLst>
                <a:ext uri="{FF2B5EF4-FFF2-40B4-BE49-F238E27FC236}">
                  <a16:creationId xmlns:a16="http://schemas.microsoft.com/office/drawing/2014/main" id="{2132F12E-7087-CD45-99DC-6F06749298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8" y="2732"/>
              <a:ext cx="0" cy="80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819" name="WordArt 163">
              <a:extLst>
                <a:ext uri="{FF2B5EF4-FFF2-40B4-BE49-F238E27FC236}">
                  <a16:creationId xmlns:a16="http://schemas.microsoft.com/office/drawing/2014/main" id="{C638916F-EE23-2246-9F86-A8804BBC8EC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17" y="310"/>
              <a:ext cx="147" cy="15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43977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8820" name="Group 164">
              <a:extLst>
                <a:ext uri="{FF2B5EF4-FFF2-40B4-BE49-F238E27FC236}">
                  <a16:creationId xmlns:a16="http://schemas.microsoft.com/office/drawing/2014/main" id="{9050BADC-82C8-3F4D-A81F-0EA9191376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9" y="3315"/>
              <a:ext cx="236" cy="188"/>
              <a:chOff x="3178" y="3209"/>
              <a:chExt cx="236" cy="188"/>
            </a:xfrm>
          </p:grpSpPr>
          <p:sp>
            <p:nvSpPr>
              <p:cNvPr id="198821" name="Freeform 165">
                <a:extLst>
                  <a:ext uri="{FF2B5EF4-FFF2-40B4-BE49-F238E27FC236}">
                    <a16:creationId xmlns:a16="http://schemas.microsoft.com/office/drawing/2014/main" id="{CE902CE0-42FB-B349-8B93-EDFF7C316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" y="3209"/>
                <a:ext cx="60" cy="81"/>
              </a:xfrm>
              <a:custGeom>
                <a:avLst/>
                <a:gdLst>
                  <a:gd name="T0" fmla="*/ 147 w 271"/>
                  <a:gd name="T1" fmla="*/ 0 h 305"/>
                  <a:gd name="T2" fmla="*/ 0 w 271"/>
                  <a:gd name="T3" fmla="*/ 305 h 305"/>
                  <a:gd name="T4" fmla="*/ 271 w 271"/>
                  <a:gd name="T5" fmla="*/ 57 h 305"/>
                  <a:gd name="T6" fmla="*/ 147 w 271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1" h="305">
                    <a:moveTo>
                      <a:pt x="147" y="0"/>
                    </a:moveTo>
                    <a:lnTo>
                      <a:pt x="0" y="305"/>
                    </a:lnTo>
                    <a:lnTo>
                      <a:pt x="271" y="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822" name="WordArt 166">
                <a:extLst>
                  <a:ext uri="{FF2B5EF4-FFF2-40B4-BE49-F238E27FC236}">
                    <a16:creationId xmlns:a16="http://schemas.microsoft.com/office/drawing/2014/main" id="{AB418F5A-1563-934B-857B-96DD6AD52A0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178" y="3240"/>
                <a:ext cx="147" cy="15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43977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C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8854" name="Group 198">
            <a:extLst>
              <a:ext uri="{FF2B5EF4-FFF2-40B4-BE49-F238E27FC236}">
                <a16:creationId xmlns:a16="http://schemas.microsoft.com/office/drawing/2014/main" id="{040C4C72-E2C0-D243-B984-A458F04044C9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1054100"/>
            <a:ext cx="3254375" cy="5372100"/>
            <a:chOff x="356" y="664"/>
            <a:chExt cx="2050" cy="3384"/>
          </a:xfrm>
        </p:grpSpPr>
        <p:grpSp>
          <p:nvGrpSpPr>
            <p:cNvPr id="198851" name="Group 195">
              <a:extLst>
                <a:ext uri="{FF2B5EF4-FFF2-40B4-BE49-F238E27FC236}">
                  <a16:creationId xmlns:a16="http://schemas.microsoft.com/office/drawing/2014/main" id="{02989643-DED2-6F4B-A6F8-FBCD097BE3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" y="664"/>
              <a:ext cx="2050" cy="3384"/>
              <a:chOff x="356" y="664"/>
              <a:chExt cx="2050" cy="3384"/>
            </a:xfrm>
          </p:grpSpPr>
          <p:sp>
            <p:nvSpPr>
              <p:cNvPr id="198837" name="WordArt 181">
                <a:extLst>
                  <a:ext uri="{FF2B5EF4-FFF2-40B4-BE49-F238E27FC236}">
                    <a16:creationId xmlns:a16="http://schemas.microsoft.com/office/drawing/2014/main" id="{9BFBDB7E-7CC2-194B-8198-66759DF0CE4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703" y="664"/>
                <a:ext cx="1703" cy="21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通过  或  ，并</a:t>
                </a:r>
              </a:p>
            </p:txBody>
          </p:sp>
          <p:sp>
            <p:nvSpPr>
              <p:cNvPr id="198838" name="WordArt 182">
                <a:extLst>
                  <a:ext uri="{FF2B5EF4-FFF2-40B4-BE49-F238E27FC236}">
                    <a16:creationId xmlns:a16="http://schemas.microsoft.com/office/drawing/2014/main" id="{AA794D1B-25BE-1E49-B684-4C7E0813612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6" y="972"/>
                <a:ext cx="1946" cy="21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与三个会合钝角的</a:t>
                </a:r>
              </a:p>
            </p:txBody>
          </p:sp>
          <p:sp>
            <p:nvSpPr>
              <p:cNvPr id="198839" name="WordArt 183">
                <a:extLst>
                  <a:ext uri="{FF2B5EF4-FFF2-40B4-BE49-F238E27FC236}">
                    <a16:creationId xmlns:a16="http://schemas.microsoft.com/office/drawing/2014/main" id="{D8D0F086-A260-8B4F-8CCB-C644F602058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6" y="1286"/>
                <a:ext cx="1946" cy="21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界面成等角的直线</a:t>
                </a:r>
              </a:p>
            </p:txBody>
          </p:sp>
          <p:sp>
            <p:nvSpPr>
              <p:cNvPr id="198840" name="WordArt 184">
                <a:extLst>
                  <a:ext uri="{FF2B5EF4-FFF2-40B4-BE49-F238E27FC236}">
                    <a16:creationId xmlns:a16="http://schemas.microsoft.com/office/drawing/2014/main" id="{1F559D0A-BE6B-6D4D-8C13-0D78F8F8B68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8" y="1583"/>
                <a:ext cx="1946" cy="21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方向，就是方解石</a:t>
                </a:r>
              </a:p>
            </p:txBody>
          </p:sp>
          <p:sp>
            <p:nvSpPr>
              <p:cNvPr id="198841" name="WordArt 185">
                <a:extLst>
                  <a:ext uri="{FF2B5EF4-FFF2-40B4-BE49-F238E27FC236}">
                    <a16:creationId xmlns:a16="http://schemas.microsoft.com/office/drawing/2014/main" id="{AA905EA0-4560-2F41-85FF-C95C1CA7833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88" y="1892"/>
                <a:ext cx="730" cy="21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晶体的</a:t>
                </a:r>
              </a:p>
            </p:txBody>
          </p:sp>
          <p:sp>
            <p:nvSpPr>
              <p:cNvPr id="198842" name="WordArt 186">
                <a:extLst>
                  <a:ext uri="{FF2B5EF4-FFF2-40B4-BE49-F238E27FC236}">
                    <a16:creationId xmlns:a16="http://schemas.microsoft.com/office/drawing/2014/main" id="{E4FB6317-5F5D-DE44-AB18-2653E4E4F52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39" y="1867"/>
                <a:ext cx="973" cy="23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光轴方向</a:t>
                </a:r>
              </a:p>
            </p:txBody>
          </p:sp>
          <p:grpSp>
            <p:nvGrpSpPr>
              <p:cNvPr id="198830" name="Group 174">
                <a:extLst>
                  <a:ext uri="{FF2B5EF4-FFF2-40B4-BE49-F238E27FC236}">
                    <a16:creationId xmlns:a16="http://schemas.microsoft.com/office/drawing/2014/main" id="{3ED96EDF-EB2A-F440-9F0C-02B8F0642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7" y="3813"/>
                <a:ext cx="617" cy="223"/>
                <a:chOff x="490" y="3867"/>
                <a:chExt cx="504" cy="188"/>
              </a:xfrm>
            </p:grpSpPr>
            <p:sp>
              <p:nvSpPr>
                <p:cNvPr id="198831" name="WordArt 175">
                  <a:extLst>
                    <a:ext uri="{FF2B5EF4-FFF2-40B4-BE49-F238E27FC236}">
                      <a16:creationId xmlns:a16="http://schemas.microsoft.com/office/drawing/2014/main" id="{89ADD0F5-388A-CE42-A31D-B901A4C3898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0" y="3909"/>
                  <a:ext cx="152" cy="146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43477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98832" name="Group 176">
                  <a:extLst>
                    <a:ext uri="{FF2B5EF4-FFF2-40B4-BE49-F238E27FC236}">
                      <a16:creationId xmlns:a16="http://schemas.microsoft.com/office/drawing/2014/main" id="{69ACCDBF-CE51-DC45-BD3F-86FE267732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" y="3867"/>
                  <a:ext cx="311" cy="183"/>
                  <a:chOff x="553" y="3834"/>
                  <a:chExt cx="311" cy="183"/>
                </a:xfrm>
              </p:grpSpPr>
              <p:sp>
                <p:nvSpPr>
                  <p:cNvPr id="198833" name="Line 177">
                    <a:extLst>
                      <a:ext uri="{FF2B5EF4-FFF2-40B4-BE49-F238E27FC236}">
                        <a16:creationId xmlns:a16="http://schemas.microsoft.com/office/drawing/2014/main" id="{AA7B3301-16EE-DE46-909B-41B736CF5A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4" y="3977"/>
                    <a:ext cx="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834" name="Freeform 178">
                    <a:extLst>
                      <a:ext uri="{FF2B5EF4-FFF2-40B4-BE49-F238E27FC236}">
                        <a16:creationId xmlns:a16="http://schemas.microsoft.com/office/drawing/2014/main" id="{6EF0211A-E77F-E144-B852-75B1A8BD1A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8" y="3834"/>
                    <a:ext cx="75" cy="78"/>
                  </a:xfrm>
                  <a:custGeom>
                    <a:avLst/>
                    <a:gdLst>
                      <a:gd name="T0" fmla="*/ 147 w 271"/>
                      <a:gd name="T1" fmla="*/ 0 h 305"/>
                      <a:gd name="T2" fmla="*/ 0 w 271"/>
                      <a:gd name="T3" fmla="*/ 305 h 305"/>
                      <a:gd name="T4" fmla="*/ 271 w 271"/>
                      <a:gd name="T5" fmla="*/ 57 h 305"/>
                      <a:gd name="T6" fmla="*/ 147 w 271"/>
                      <a:gd name="T7" fmla="*/ 0 h 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1" h="305">
                        <a:moveTo>
                          <a:pt x="147" y="0"/>
                        </a:moveTo>
                        <a:lnTo>
                          <a:pt x="0" y="305"/>
                        </a:lnTo>
                        <a:lnTo>
                          <a:pt x="271" y="57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835" name="WordArt 179">
                    <a:extLst>
                      <a:ext uri="{FF2B5EF4-FFF2-40B4-BE49-F238E27FC236}">
                        <a16:creationId xmlns:a16="http://schemas.microsoft.com/office/drawing/2014/main" id="{EADC173C-2090-AD44-AB49-6CA422E64DAC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53" y="3871"/>
                    <a:ext cx="152" cy="146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43477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C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98844" name="WordArt 188">
                <a:extLst>
                  <a:ext uri="{FF2B5EF4-FFF2-40B4-BE49-F238E27FC236}">
                    <a16:creationId xmlns:a16="http://schemas.microsoft.com/office/drawing/2014/main" id="{3D1777B7-8953-E046-8B5F-F56A2A59F9C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64" y="2975"/>
                <a:ext cx="2013" cy="19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与此平行通过晶</a:t>
                </a:r>
              </a:p>
            </p:txBody>
          </p:sp>
          <p:sp>
            <p:nvSpPr>
              <p:cNvPr id="198845" name="WordArt 189">
                <a:extLst>
                  <a:ext uri="{FF2B5EF4-FFF2-40B4-BE49-F238E27FC236}">
                    <a16:creationId xmlns:a16="http://schemas.microsoft.com/office/drawing/2014/main" id="{B0D4650E-C1E1-9F41-91B3-7C8A0849BC9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56" y="3258"/>
                <a:ext cx="2031" cy="2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体的直线都是光</a:t>
                </a:r>
              </a:p>
            </p:txBody>
          </p:sp>
          <p:sp>
            <p:nvSpPr>
              <p:cNvPr id="198846" name="WordArt 190">
                <a:extLst>
                  <a:ext uri="{FF2B5EF4-FFF2-40B4-BE49-F238E27FC236}">
                    <a16:creationId xmlns:a16="http://schemas.microsoft.com/office/drawing/2014/main" id="{9E7CC298-AF4A-B64D-91E3-753E463B00A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65" y="3529"/>
                <a:ext cx="1748" cy="20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轴方向，常用</a:t>
                </a:r>
              </a:p>
            </p:txBody>
          </p:sp>
          <p:sp>
            <p:nvSpPr>
              <p:cNvPr id="198847" name="WordArt 191">
                <a:extLst>
                  <a:ext uri="{FF2B5EF4-FFF2-40B4-BE49-F238E27FC236}">
                    <a16:creationId xmlns:a16="http://schemas.microsoft.com/office/drawing/2014/main" id="{02E9FC39-6E76-7F40-B3D6-EB2EAFF1ABB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02" y="3821"/>
                <a:ext cx="507" cy="22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表示</a:t>
                </a:r>
              </a:p>
            </p:txBody>
          </p:sp>
          <p:sp>
            <p:nvSpPr>
              <p:cNvPr id="198849" name="WordArt 193">
                <a:extLst>
                  <a:ext uri="{FF2B5EF4-FFF2-40B4-BE49-F238E27FC236}">
                    <a16:creationId xmlns:a16="http://schemas.microsoft.com/office/drawing/2014/main" id="{EF19D017-F873-2345-9EE2-932ECFB396D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6" y="2347"/>
                <a:ext cx="1642" cy="14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（对于严格等棱长的方解</a:t>
                </a:r>
              </a:p>
            </p:txBody>
          </p:sp>
          <p:sp>
            <p:nvSpPr>
              <p:cNvPr id="198850" name="WordArt 194">
                <a:extLst>
                  <a:ext uri="{FF2B5EF4-FFF2-40B4-BE49-F238E27FC236}">
                    <a16:creationId xmlns:a16="http://schemas.microsoft.com/office/drawing/2014/main" id="{E2D3678C-FEB8-BC49-BFDD-F108E67DE1C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73" y="2576"/>
                <a:ext cx="1680" cy="17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石菱体，即 </a:t>
                </a: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A B </a:t>
                </a: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连线方向）</a:t>
                </a:r>
              </a:p>
            </p:txBody>
          </p:sp>
        </p:grpSp>
        <p:sp>
          <p:nvSpPr>
            <p:cNvPr id="198852" name="WordArt 196">
              <a:extLst>
                <a:ext uri="{FF2B5EF4-FFF2-40B4-BE49-F238E27FC236}">
                  <a16:creationId xmlns:a16="http://schemas.microsoft.com/office/drawing/2014/main" id="{E917F0D2-D746-1143-81FA-6A60CDC3E99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07" y="679"/>
              <a:ext cx="189" cy="1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8853" name="WordArt 197">
              <a:extLst>
                <a:ext uri="{FF2B5EF4-FFF2-40B4-BE49-F238E27FC236}">
                  <a16:creationId xmlns:a16="http://schemas.microsoft.com/office/drawing/2014/main" id="{280B68FF-99E4-344E-8882-0BD343261A4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87" y="665"/>
              <a:ext cx="189" cy="1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198376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98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97" name="Rectangle 117">
            <a:extLst>
              <a:ext uri="{FF2B5EF4-FFF2-40B4-BE49-F238E27FC236}">
                <a16:creationId xmlns:a16="http://schemas.microsoft.com/office/drawing/2014/main" id="{A0268786-C219-8B40-947E-C4355B85C3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5188" y="0"/>
            <a:ext cx="7772400" cy="187325"/>
          </a:xfrm>
        </p:spPr>
        <p:txBody>
          <a:bodyPr/>
          <a:lstStyle/>
          <a:p>
            <a:r>
              <a:rPr lang="zh-CN" altLang="en-US" sz="700">
                <a:solidFill>
                  <a:schemeClr val="bg1"/>
                </a:solidFill>
              </a:rPr>
              <a:t>特点</a:t>
            </a:r>
          </a:p>
        </p:txBody>
      </p:sp>
      <p:sp>
        <p:nvSpPr>
          <p:cNvPr id="199700" name="WordArt 20">
            <a:extLst>
              <a:ext uri="{FF2B5EF4-FFF2-40B4-BE49-F238E27FC236}">
                <a16:creationId xmlns:a16="http://schemas.microsoft.com/office/drawing/2014/main" id="{CC62B4A0-CFDF-7644-8E50-05DCECB61DC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317625" y="344488"/>
            <a:ext cx="1543050" cy="4413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方解石</a:t>
            </a:r>
          </a:p>
        </p:txBody>
      </p:sp>
      <p:grpSp>
        <p:nvGrpSpPr>
          <p:cNvPr id="199701" name="Group 21">
            <a:extLst>
              <a:ext uri="{FF2B5EF4-FFF2-40B4-BE49-F238E27FC236}">
                <a16:creationId xmlns:a16="http://schemas.microsoft.com/office/drawing/2014/main" id="{159DD241-FF8F-D749-9197-EF9B30DE3EB5}"/>
              </a:ext>
            </a:extLst>
          </p:cNvPr>
          <p:cNvGrpSpPr>
            <a:grpSpLocks/>
          </p:cNvGrpSpPr>
          <p:nvPr/>
        </p:nvGrpSpPr>
        <p:grpSpPr bwMode="auto">
          <a:xfrm>
            <a:off x="5911850" y="433388"/>
            <a:ext cx="403225" cy="5330825"/>
            <a:chOff x="3724" y="273"/>
            <a:chExt cx="254" cy="3358"/>
          </a:xfrm>
        </p:grpSpPr>
        <p:sp>
          <p:nvSpPr>
            <p:cNvPr id="199702" name="Line 22">
              <a:extLst>
                <a:ext uri="{FF2B5EF4-FFF2-40B4-BE49-F238E27FC236}">
                  <a16:creationId xmlns:a16="http://schemas.microsoft.com/office/drawing/2014/main" id="{91702DCB-8673-4440-B57A-2C4B31939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7" y="273"/>
              <a:ext cx="11" cy="3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03" name="WordArt 23">
              <a:extLst>
                <a:ext uri="{FF2B5EF4-FFF2-40B4-BE49-F238E27FC236}">
                  <a16:creationId xmlns:a16="http://schemas.microsoft.com/office/drawing/2014/main" id="{F86209A7-592E-794D-8FDA-9F268AED505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37" y="399"/>
              <a:ext cx="178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9704" name="WordArt 24">
              <a:extLst>
                <a:ext uri="{FF2B5EF4-FFF2-40B4-BE49-F238E27FC236}">
                  <a16:creationId xmlns:a16="http://schemas.microsoft.com/office/drawing/2014/main" id="{0D793BBB-BBB3-4344-B9A7-41025CF6CD9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24" y="3250"/>
              <a:ext cx="193" cy="15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5991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8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800" b="0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9705" name="Group 25">
            <a:extLst>
              <a:ext uri="{FF2B5EF4-FFF2-40B4-BE49-F238E27FC236}">
                <a16:creationId xmlns:a16="http://schemas.microsoft.com/office/drawing/2014/main" id="{9A69ABEB-81D0-BA4C-AB16-B2D513484BE2}"/>
              </a:ext>
            </a:extLst>
          </p:cNvPr>
          <p:cNvGrpSpPr>
            <a:grpSpLocks/>
          </p:cNvGrpSpPr>
          <p:nvPr/>
        </p:nvGrpSpPr>
        <p:grpSpPr bwMode="auto">
          <a:xfrm>
            <a:off x="3778250" y="1003300"/>
            <a:ext cx="5089525" cy="4156075"/>
            <a:chOff x="2391" y="706"/>
            <a:chExt cx="3206" cy="2618"/>
          </a:xfrm>
        </p:grpSpPr>
        <p:grpSp>
          <p:nvGrpSpPr>
            <p:cNvPr id="199706" name="Group 26">
              <a:extLst>
                <a:ext uri="{FF2B5EF4-FFF2-40B4-BE49-F238E27FC236}">
                  <a16:creationId xmlns:a16="http://schemas.microsoft.com/office/drawing/2014/main" id="{6AB9CB36-A377-6E41-84C4-C36BF8323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1" y="706"/>
              <a:ext cx="3206" cy="2575"/>
              <a:chOff x="533" y="739"/>
              <a:chExt cx="3206" cy="2575"/>
            </a:xfrm>
          </p:grpSpPr>
          <p:sp>
            <p:nvSpPr>
              <p:cNvPr id="199707" name="Rectangle 27">
                <a:extLst>
                  <a:ext uri="{FF2B5EF4-FFF2-40B4-BE49-F238E27FC236}">
                    <a16:creationId xmlns:a16="http://schemas.microsoft.com/office/drawing/2014/main" id="{62438124-A899-2C43-821B-DAFC857C4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" y="739"/>
                <a:ext cx="3206" cy="25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08" name="Freeform 28">
                <a:extLst>
                  <a:ext uri="{FF2B5EF4-FFF2-40B4-BE49-F238E27FC236}">
                    <a16:creationId xmlns:a16="http://schemas.microsoft.com/office/drawing/2014/main" id="{158E1D4C-6D4F-6441-8A85-18CBB9FF4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" y="775"/>
                <a:ext cx="2160" cy="1972"/>
              </a:xfrm>
              <a:custGeom>
                <a:avLst/>
                <a:gdLst>
                  <a:gd name="T0" fmla="*/ 288 w 1048"/>
                  <a:gd name="T1" fmla="*/ 0 h 872"/>
                  <a:gd name="T2" fmla="*/ 1048 w 1048"/>
                  <a:gd name="T3" fmla="*/ 212 h 872"/>
                  <a:gd name="T4" fmla="*/ 748 w 1048"/>
                  <a:gd name="T5" fmla="*/ 872 h 872"/>
                  <a:gd name="T6" fmla="*/ 0 w 1048"/>
                  <a:gd name="T7" fmla="*/ 656 h 872"/>
                  <a:gd name="T8" fmla="*/ 288 w 1048"/>
                  <a:gd name="T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8" h="872">
                    <a:moveTo>
                      <a:pt x="288" y="0"/>
                    </a:moveTo>
                    <a:lnTo>
                      <a:pt x="1048" y="212"/>
                    </a:lnTo>
                    <a:lnTo>
                      <a:pt x="748" y="872"/>
                    </a:lnTo>
                    <a:lnTo>
                      <a:pt x="0" y="656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D9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09" name="Freeform 29">
                <a:extLst>
                  <a:ext uri="{FF2B5EF4-FFF2-40B4-BE49-F238E27FC236}">
                    <a16:creationId xmlns:a16="http://schemas.microsoft.com/office/drawing/2014/main" id="{F88D0ACC-0224-E94A-AEF6-C417428A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" y="750"/>
                <a:ext cx="1509" cy="2071"/>
              </a:xfrm>
              <a:custGeom>
                <a:avLst/>
                <a:gdLst>
                  <a:gd name="T0" fmla="*/ 272 w 732"/>
                  <a:gd name="T1" fmla="*/ 268 h 916"/>
                  <a:gd name="T2" fmla="*/ 732 w 732"/>
                  <a:gd name="T3" fmla="*/ 0 h 916"/>
                  <a:gd name="T4" fmla="*/ 444 w 732"/>
                  <a:gd name="T5" fmla="*/ 668 h 916"/>
                  <a:gd name="T6" fmla="*/ 0 w 732"/>
                  <a:gd name="T7" fmla="*/ 916 h 916"/>
                  <a:gd name="T8" fmla="*/ 272 w 732"/>
                  <a:gd name="T9" fmla="*/ 2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2" h="916">
                    <a:moveTo>
                      <a:pt x="272" y="268"/>
                    </a:moveTo>
                    <a:lnTo>
                      <a:pt x="732" y="0"/>
                    </a:lnTo>
                    <a:lnTo>
                      <a:pt x="444" y="668"/>
                    </a:lnTo>
                    <a:lnTo>
                      <a:pt x="0" y="916"/>
                    </a:lnTo>
                    <a:lnTo>
                      <a:pt x="272" y="268"/>
                    </a:lnTo>
                    <a:close/>
                  </a:path>
                </a:pathLst>
              </a:custGeom>
              <a:solidFill>
                <a:srgbClr val="CDDA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10" name="Freeform 30">
                <a:extLst>
                  <a:ext uri="{FF2B5EF4-FFF2-40B4-BE49-F238E27FC236}">
                    <a16:creationId xmlns:a16="http://schemas.microsoft.com/office/drawing/2014/main" id="{AB22C0A4-5603-8849-ACD5-6DAA50AC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" y="2245"/>
                <a:ext cx="2465" cy="1058"/>
              </a:xfrm>
              <a:custGeom>
                <a:avLst/>
                <a:gdLst>
                  <a:gd name="T0" fmla="*/ 0 w 1196"/>
                  <a:gd name="T1" fmla="*/ 256 h 468"/>
                  <a:gd name="T2" fmla="*/ 448 w 1196"/>
                  <a:gd name="T3" fmla="*/ 0 h 468"/>
                  <a:gd name="T4" fmla="*/ 1196 w 1196"/>
                  <a:gd name="T5" fmla="*/ 212 h 468"/>
                  <a:gd name="T6" fmla="*/ 748 w 1196"/>
                  <a:gd name="T7" fmla="*/ 468 h 468"/>
                  <a:gd name="T8" fmla="*/ 0 w 1196"/>
                  <a:gd name="T9" fmla="*/ 25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6" h="468">
                    <a:moveTo>
                      <a:pt x="0" y="256"/>
                    </a:moveTo>
                    <a:lnTo>
                      <a:pt x="448" y="0"/>
                    </a:lnTo>
                    <a:lnTo>
                      <a:pt x="1196" y="212"/>
                    </a:lnTo>
                    <a:lnTo>
                      <a:pt x="748" y="468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rgbClr val="B6BFC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99711" name="Group 31">
              <a:extLst>
                <a:ext uri="{FF2B5EF4-FFF2-40B4-BE49-F238E27FC236}">
                  <a16:creationId xmlns:a16="http://schemas.microsoft.com/office/drawing/2014/main" id="{FA7B3814-BF78-2D45-8878-F2D0114197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" y="723"/>
              <a:ext cx="2844" cy="2601"/>
              <a:chOff x="2653" y="723"/>
              <a:chExt cx="2844" cy="2601"/>
            </a:xfrm>
          </p:grpSpPr>
          <p:grpSp>
            <p:nvGrpSpPr>
              <p:cNvPr id="199712" name="Group 32">
                <a:extLst>
                  <a:ext uri="{FF2B5EF4-FFF2-40B4-BE49-F238E27FC236}">
                    <a16:creationId xmlns:a16="http://schemas.microsoft.com/office/drawing/2014/main" id="{82F9F776-153F-154A-A673-5EA9A90478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37279">
                <a:off x="3980" y="954"/>
                <a:ext cx="307" cy="182"/>
                <a:chOff x="1002" y="1541"/>
                <a:chExt cx="307" cy="182"/>
              </a:xfrm>
            </p:grpSpPr>
            <p:sp>
              <p:nvSpPr>
                <p:cNvPr id="199713" name="WordArt 33">
                  <a:extLst>
                    <a:ext uri="{FF2B5EF4-FFF2-40B4-BE49-F238E27FC236}">
                      <a16:creationId xmlns:a16="http://schemas.microsoft.com/office/drawing/2014/main" id="{79406B6A-3B9D-8D43-817B-6FACD4ECAA9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714" name="WordArt 34">
                  <a:extLst>
                    <a:ext uri="{FF2B5EF4-FFF2-40B4-BE49-F238E27FC236}">
                      <a16:creationId xmlns:a16="http://schemas.microsoft.com/office/drawing/2014/main" id="{66D21402-295A-4647-B94D-95C4D56E477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199715" name="WordArt 35">
                  <a:extLst>
                    <a:ext uri="{FF2B5EF4-FFF2-40B4-BE49-F238E27FC236}">
                      <a16:creationId xmlns:a16="http://schemas.microsoft.com/office/drawing/2014/main" id="{DC2B3E21-6556-F047-8FDF-106260AE82A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716" name="Oval 36">
                  <a:extLst>
                    <a:ext uri="{FF2B5EF4-FFF2-40B4-BE49-F238E27FC236}">
                      <a16:creationId xmlns:a16="http://schemas.microsoft.com/office/drawing/2014/main" id="{8E3D0368-DA91-444D-966D-CBD472631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99717" name="Arc 37">
                <a:extLst>
                  <a:ext uri="{FF2B5EF4-FFF2-40B4-BE49-F238E27FC236}">
                    <a16:creationId xmlns:a16="http://schemas.microsoft.com/office/drawing/2014/main" id="{9BE8B291-943F-7749-BC4D-23AFCE816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72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99718" name="Group 38">
                <a:extLst>
                  <a:ext uri="{FF2B5EF4-FFF2-40B4-BE49-F238E27FC236}">
                    <a16:creationId xmlns:a16="http://schemas.microsoft.com/office/drawing/2014/main" id="{C93B52EF-44B4-B046-8C14-E18BE469FB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2" y="1916"/>
                <a:ext cx="522" cy="352"/>
                <a:chOff x="3372" y="1916"/>
                <a:chExt cx="522" cy="352"/>
              </a:xfrm>
            </p:grpSpPr>
            <p:grpSp>
              <p:nvGrpSpPr>
                <p:cNvPr id="199719" name="Group 39">
                  <a:extLst>
                    <a:ext uri="{FF2B5EF4-FFF2-40B4-BE49-F238E27FC236}">
                      <a16:creationId xmlns:a16="http://schemas.microsoft.com/office/drawing/2014/main" id="{6A510C26-FDC1-AB4D-95D2-FD254AC67F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718139">
                  <a:off x="3661" y="1916"/>
                  <a:ext cx="233" cy="184"/>
                  <a:chOff x="346" y="2046"/>
                  <a:chExt cx="200" cy="130"/>
                </a:xfrm>
              </p:grpSpPr>
              <p:grpSp>
                <p:nvGrpSpPr>
                  <p:cNvPr id="199720" name="Group 40">
                    <a:extLst>
                      <a:ext uri="{FF2B5EF4-FFF2-40B4-BE49-F238E27FC236}">
                        <a16:creationId xmlns:a16="http://schemas.microsoft.com/office/drawing/2014/main" id="{FD44C3CC-0E1A-4143-82E4-D6D48BA8B1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6" y="2067"/>
                    <a:ext cx="139" cy="109"/>
                    <a:chOff x="346" y="2076"/>
                    <a:chExt cx="139" cy="100"/>
                  </a:xfrm>
                </p:grpSpPr>
                <p:sp>
                  <p:nvSpPr>
                    <p:cNvPr id="199721" name="WordArt 41">
                      <a:extLst>
                        <a:ext uri="{FF2B5EF4-FFF2-40B4-BE49-F238E27FC236}">
                          <a16:creationId xmlns:a16="http://schemas.microsoft.com/office/drawing/2014/main" id="{5B3846D5-4BB2-CE4A-A047-D742187204B0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46" y="2079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9722" name="WordArt 42">
                      <a:extLst>
                        <a:ext uri="{FF2B5EF4-FFF2-40B4-BE49-F238E27FC236}">
                          <a16:creationId xmlns:a16="http://schemas.microsoft.com/office/drawing/2014/main" id="{BE772C63-F52F-864A-AEC7-F44F546466FA}"/>
                        </a:ext>
                      </a:extLst>
                    </p:cNvPr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24" y="2076"/>
                      <a:ext cx="61" cy="97"/>
                    </a:xfrm>
                    <a:prstGeom prst="rect">
                      <a:avLst/>
                    </a:prstGeom>
                    <a:extLst>
                      <a:ext uri="{AF507438-7753-43E0-B8FC-AC1667EBCBE1}">
                        <a14:hiddenEffects xmlns:a14="http://schemas.microsoft.com/office/drawing/2010/main">
                          <a:effectLst/>
                        </a14:hiddenEffects>
                      </a:ext>
                    </a:extLst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600" b="0" i="0" u="none" strike="noStrike" kern="10" cap="none" spc="0" normalizeH="0" baseline="0" noProof="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endParaRPr kumimoji="1" lang="zh-CN" altLang="en-US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99723" name="Oval 43">
                    <a:extLst>
                      <a:ext uri="{FF2B5EF4-FFF2-40B4-BE49-F238E27FC236}">
                        <a16:creationId xmlns:a16="http://schemas.microsoft.com/office/drawing/2014/main" id="{8E492C2A-571E-A74A-A3D6-CA463DB046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4" y="2046"/>
                    <a:ext cx="42" cy="3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99724" name="Arc 44">
                  <a:extLst>
                    <a:ext uri="{FF2B5EF4-FFF2-40B4-BE49-F238E27FC236}">
                      <a16:creationId xmlns:a16="http://schemas.microsoft.com/office/drawing/2014/main" id="{64267738-9A31-D444-B1A5-1FEFBB1FB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937374">
                  <a:off x="3342" y="2004"/>
                  <a:ext cx="294" cy="234"/>
                </a:xfrm>
                <a:custGeom>
                  <a:avLst/>
                  <a:gdLst>
                    <a:gd name="G0" fmla="+- 6973 0 0"/>
                    <a:gd name="G1" fmla="+- 0 0 0"/>
                    <a:gd name="G2" fmla="+- 21600 0 0"/>
                    <a:gd name="T0" fmla="*/ 27267 w 27267"/>
                    <a:gd name="T1" fmla="*/ 7396 h 21600"/>
                    <a:gd name="T2" fmla="*/ 0 w 27267"/>
                    <a:gd name="T3" fmla="*/ 20444 h 21600"/>
                    <a:gd name="T4" fmla="*/ 6973 w 27267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267" h="21600" fill="none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</a:path>
                    <a:path w="27267" h="21600" stroke="0" extrusionOk="0">
                      <a:moveTo>
                        <a:pt x="27267" y="7396"/>
                      </a:moveTo>
                      <a:cubicBezTo>
                        <a:pt x="24159" y="15924"/>
                        <a:pt x="16050" y="21600"/>
                        <a:pt x="6973" y="21600"/>
                      </a:cubicBezTo>
                      <a:cubicBezTo>
                        <a:pt x="4600" y="21600"/>
                        <a:pt x="2245" y="21209"/>
                        <a:pt x="0" y="20443"/>
                      </a:cubicBezTo>
                      <a:lnTo>
                        <a:pt x="697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99725" name="Group 45">
                <a:extLst>
                  <a:ext uri="{FF2B5EF4-FFF2-40B4-BE49-F238E27FC236}">
                    <a16:creationId xmlns:a16="http://schemas.microsoft.com/office/drawing/2014/main" id="{0821EF1D-57CE-F14C-9910-775B612821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87395">
                <a:off x="3781" y="2854"/>
                <a:ext cx="307" cy="182"/>
                <a:chOff x="1002" y="1541"/>
                <a:chExt cx="307" cy="182"/>
              </a:xfrm>
            </p:grpSpPr>
            <p:sp>
              <p:nvSpPr>
                <p:cNvPr id="199726" name="WordArt 46">
                  <a:extLst>
                    <a:ext uri="{FF2B5EF4-FFF2-40B4-BE49-F238E27FC236}">
                      <a16:creationId xmlns:a16="http://schemas.microsoft.com/office/drawing/2014/main" id="{89C39CF5-7AA5-F045-A375-915D6A596A0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70" y="1566"/>
                  <a:ext cx="72" cy="155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727" name="WordArt 47">
                  <a:extLst>
                    <a:ext uri="{FF2B5EF4-FFF2-40B4-BE49-F238E27FC236}">
                      <a16:creationId xmlns:a16="http://schemas.microsoft.com/office/drawing/2014/main" id="{B27C273D-014E-E94F-8925-251B84016B9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02" y="1571"/>
                  <a:ext cx="66" cy="150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仿宋_GB2312" panose="02010609030101010101" pitchFamily="49" charset="-122"/>
                      <a:ea typeface="仿宋_GB2312" panose="02010609030101010101" pitchFamily="49" charset="-122"/>
                      <a:cs typeface="+mn-cs"/>
                    </a:rPr>
                    <a:t>1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_GB2312" panose="02010609030101010101" pitchFamily="49" charset="-122"/>
                    <a:ea typeface="仿宋_GB2312" panose="02010609030101010101" pitchFamily="49" charset="-122"/>
                    <a:cs typeface="+mn-cs"/>
                  </a:endParaRPr>
                </a:p>
              </p:txBody>
            </p:sp>
            <p:sp>
              <p:nvSpPr>
                <p:cNvPr id="199728" name="WordArt 48">
                  <a:extLst>
                    <a:ext uri="{FF2B5EF4-FFF2-40B4-BE49-F238E27FC236}">
                      <a16:creationId xmlns:a16="http://schemas.microsoft.com/office/drawing/2014/main" id="{F712E81E-C905-8E40-8076-6E70EC17BC3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8" y="1564"/>
                  <a:ext cx="74" cy="159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729" name="Oval 49">
                  <a:extLst>
                    <a:ext uri="{FF2B5EF4-FFF2-40B4-BE49-F238E27FC236}">
                      <a16:creationId xmlns:a16="http://schemas.microsoft.com/office/drawing/2014/main" id="{642C5ABE-6A39-B546-988C-3C0D29215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4" y="1541"/>
                  <a:ext cx="45" cy="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99730" name="Group 50">
                <a:extLst>
                  <a:ext uri="{FF2B5EF4-FFF2-40B4-BE49-F238E27FC236}">
                    <a16:creationId xmlns:a16="http://schemas.microsoft.com/office/drawing/2014/main" id="{4C6F01A0-1F2D-7B49-A218-17A59D00F0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69209">
                <a:off x="2953" y="2620"/>
                <a:ext cx="233" cy="184"/>
                <a:chOff x="346" y="2046"/>
                <a:chExt cx="200" cy="130"/>
              </a:xfrm>
            </p:grpSpPr>
            <p:grpSp>
              <p:nvGrpSpPr>
                <p:cNvPr id="199731" name="Group 51">
                  <a:extLst>
                    <a:ext uri="{FF2B5EF4-FFF2-40B4-BE49-F238E27FC236}">
                      <a16:creationId xmlns:a16="http://schemas.microsoft.com/office/drawing/2014/main" id="{C4362017-1BC1-B04E-BC0B-0D91D95A50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" y="2067"/>
                  <a:ext cx="139" cy="109"/>
                  <a:chOff x="346" y="2076"/>
                  <a:chExt cx="139" cy="100"/>
                </a:xfrm>
              </p:grpSpPr>
              <p:sp>
                <p:nvSpPr>
                  <p:cNvPr id="199732" name="WordArt 52">
                    <a:extLst>
                      <a:ext uri="{FF2B5EF4-FFF2-40B4-BE49-F238E27FC236}">
                        <a16:creationId xmlns:a16="http://schemas.microsoft.com/office/drawing/2014/main" id="{8197BB05-9EBB-2740-A10C-AE25808EDFF3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6" y="2079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7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9733" name="WordArt 53">
                    <a:extLst>
                      <a:ext uri="{FF2B5EF4-FFF2-40B4-BE49-F238E27FC236}">
                        <a16:creationId xmlns:a16="http://schemas.microsoft.com/office/drawing/2014/main" id="{E657B59A-9719-C84C-A07A-47B5FE4D612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4" y="2076"/>
                    <a:ext cx="61" cy="97"/>
                  </a:xfrm>
                  <a:prstGeom prst="rect">
                    <a:avLst/>
                  </a:prstGeom>
                  <a:extLs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0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8</a:t>
                    </a:r>
                    <a:endParaRPr kumimoji="1" lang="zh-CN" altLang="en-US" sz="3600" b="0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99734" name="Oval 54">
                  <a:extLst>
                    <a:ext uri="{FF2B5EF4-FFF2-40B4-BE49-F238E27FC236}">
                      <a16:creationId xmlns:a16="http://schemas.microsoft.com/office/drawing/2014/main" id="{3FF4ED21-49A7-F248-8C03-21CBCE601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2046"/>
                  <a:ext cx="42" cy="3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99735" name="Arc 55">
                <a:extLst>
                  <a:ext uri="{FF2B5EF4-FFF2-40B4-BE49-F238E27FC236}">
                    <a16:creationId xmlns:a16="http://schemas.microsoft.com/office/drawing/2014/main" id="{E9987356-3B5D-B54F-9EFD-42DAC0C8E3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4937374">
                <a:off x="2623" y="2643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36" name="Line 56">
                <a:extLst>
                  <a:ext uri="{FF2B5EF4-FFF2-40B4-BE49-F238E27FC236}">
                    <a16:creationId xmlns:a16="http://schemas.microsoft.com/office/drawing/2014/main" id="{B79BB042-A58F-A44F-844A-6C8A17AE1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0" y="1337"/>
                <a:ext cx="1566" cy="47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37" name="Line 57">
                <a:extLst>
                  <a:ext uri="{FF2B5EF4-FFF2-40B4-BE49-F238E27FC236}">
                    <a16:creationId xmlns:a16="http://schemas.microsoft.com/office/drawing/2014/main" id="{932D6A82-D989-994C-BEB4-DE9E30D25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8" y="1783"/>
                <a:ext cx="620" cy="1489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38" name="Arc 58">
                <a:extLst>
                  <a:ext uri="{FF2B5EF4-FFF2-40B4-BE49-F238E27FC236}">
                    <a16:creationId xmlns:a16="http://schemas.microsoft.com/office/drawing/2014/main" id="{B22BA8A2-D137-4B48-AD9E-DC56E8A589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9366004" flipV="1">
                <a:off x="3851" y="3090"/>
                <a:ext cx="294" cy="234"/>
              </a:xfrm>
              <a:custGeom>
                <a:avLst/>
                <a:gdLst>
                  <a:gd name="G0" fmla="+- 6973 0 0"/>
                  <a:gd name="G1" fmla="+- 0 0 0"/>
                  <a:gd name="G2" fmla="+- 21600 0 0"/>
                  <a:gd name="T0" fmla="*/ 27267 w 27267"/>
                  <a:gd name="T1" fmla="*/ 7396 h 21600"/>
                  <a:gd name="T2" fmla="*/ 0 w 27267"/>
                  <a:gd name="T3" fmla="*/ 20444 h 21600"/>
                  <a:gd name="T4" fmla="*/ 6973 w 27267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67" h="21600" fill="none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</a:path>
                  <a:path w="27267" h="21600" stroke="0" extrusionOk="0">
                    <a:moveTo>
                      <a:pt x="27267" y="7396"/>
                    </a:moveTo>
                    <a:cubicBezTo>
                      <a:pt x="24159" y="15924"/>
                      <a:pt x="16050" y="21600"/>
                      <a:pt x="6973" y="21600"/>
                    </a:cubicBezTo>
                    <a:cubicBezTo>
                      <a:pt x="4600" y="21600"/>
                      <a:pt x="2245" y="21209"/>
                      <a:pt x="0" y="20443"/>
                    </a:cubicBezTo>
                    <a:lnTo>
                      <a:pt x="6973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739" name="Line 59">
                <a:extLst>
                  <a:ext uri="{FF2B5EF4-FFF2-40B4-BE49-F238E27FC236}">
                    <a16:creationId xmlns:a16="http://schemas.microsoft.com/office/drawing/2014/main" id="{A2BACBAF-ABC8-1C4E-B83C-30E2CE167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3" y="1215"/>
                <a:ext cx="924" cy="587"/>
              </a:xfrm>
              <a:prstGeom prst="line">
                <a:avLst/>
              </a:prstGeom>
              <a:noFill/>
              <a:ln w="3175" cap="rnd">
                <a:solidFill>
                  <a:schemeClr val="bg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9740" name="Group 60">
            <a:extLst>
              <a:ext uri="{FF2B5EF4-FFF2-40B4-BE49-F238E27FC236}">
                <a16:creationId xmlns:a16="http://schemas.microsoft.com/office/drawing/2014/main" id="{73695EB8-D3D0-9A4B-B567-6F4410D9AD36}"/>
              </a:ext>
            </a:extLst>
          </p:cNvPr>
          <p:cNvGrpSpPr>
            <a:grpSpLocks/>
          </p:cNvGrpSpPr>
          <p:nvPr/>
        </p:nvGrpSpPr>
        <p:grpSpPr bwMode="auto">
          <a:xfrm>
            <a:off x="4565650" y="5856288"/>
            <a:ext cx="3319463" cy="592137"/>
            <a:chOff x="2876" y="3689"/>
            <a:chExt cx="2091" cy="373"/>
          </a:xfrm>
        </p:grpSpPr>
        <p:sp>
          <p:nvSpPr>
            <p:cNvPr id="199741" name="WordArt 61">
              <a:extLst>
                <a:ext uri="{FF2B5EF4-FFF2-40B4-BE49-F238E27FC236}">
                  <a16:creationId xmlns:a16="http://schemas.microsoft.com/office/drawing/2014/main" id="{728CBE91-C448-DB41-B81B-90B7322F296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069" y="3689"/>
              <a:ext cx="1733" cy="15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沿解理面截取的</a:t>
              </a:r>
            </a:p>
          </p:txBody>
        </p:sp>
        <p:sp>
          <p:nvSpPr>
            <p:cNvPr id="199742" name="WordArt 62">
              <a:extLst>
                <a:ext uri="{FF2B5EF4-FFF2-40B4-BE49-F238E27FC236}">
                  <a16:creationId xmlns:a16="http://schemas.microsoft.com/office/drawing/2014/main" id="{0C21A9E4-B5F5-4140-AF51-5D150CF2533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76" y="3904"/>
              <a:ext cx="2091" cy="15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等棱长的方解石菱块</a:t>
              </a:r>
            </a:p>
          </p:txBody>
        </p:sp>
      </p:grpSp>
      <p:sp>
        <p:nvSpPr>
          <p:cNvPr id="199759" name="Line 79">
            <a:extLst>
              <a:ext uri="{FF2B5EF4-FFF2-40B4-BE49-F238E27FC236}">
                <a16:creationId xmlns:a16="http://schemas.microsoft.com/office/drawing/2014/main" id="{40272A2E-8DD7-E341-9601-2BD51555AA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9363" y="2789238"/>
            <a:ext cx="0" cy="1549400"/>
          </a:xfrm>
          <a:prstGeom prst="line">
            <a:avLst/>
          </a:prstGeom>
          <a:noFill/>
          <a:ln w="381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760" name="Line 80">
            <a:extLst>
              <a:ext uri="{FF2B5EF4-FFF2-40B4-BE49-F238E27FC236}">
                <a16:creationId xmlns:a16="http://schemas.microsoft.com/office/drawing/2014/main" id="{303448D6-05E8-374E-9409-BB4232E246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9838" y="409575"/>
            <a:ext cx="0" cy="22701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761" name="Line 81">
            <a:extLst>
              <a:ext uri="{FF2B5EF4-FFF2-40B4-BE49-F238E27FC236}">
                <a16:creationId xmlns:a16="http://schemas.microsoft.com/office/drawing/2014/main" id="{1158FF9F-F344-7041-9331-26A21F742C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4337050"/>
            <a:ext cx="0" cy="12715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2" charset="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762" name="WordArt 82">
            <a:extLst>
              <a:ext uri="{FF2B5EF4-FFF2-40B4-BE49-F238E27FC236}">
                <a16:creationId xmlns:a16="http://schemas.microsoft.com/office/drawing/2014/main" id="{C4859403-22FA-334B-985C-C12715A0FC5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06988" y="492125"/>
            <a:ext cx="233362" cy="2492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43977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3600" b="1" i="0" u="none" strike="noStrike" kern="10" cap="none" spc="0" normalizeH="0" baseline="0" noProof="0">
              <a:ln w="9525">
                <a:solidFill>
                  <a:srgbClr val="CC0000"/>
                </a:solidFill>
                <a:round/>
                <a:headEnd/>
                <a:tailEnd/>
              </a:ln>
              <a:solidFill>
                <a:srgbClr val="CC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9763" name="Group 83">
            <a:extLst>
              <a:ext uri="{FF2B5EF4-FFF2-40B4-BE49-F238E27FC236}">
                <a16:creationId xmlns:a16="http://schemas.microsoft.com/office/drawing/2014/main" id="{AF2AC776-7606-7948-A818-EF9E9117CB9C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5262563"/>
            <a:ext cx="374650" cy="298450"/>
            <a:chOff x="3178" y="3209"/>
            <a:chExt cx="236" cy="188"/>
          </a:xfrm>
        </p:grpSpPr>
        <p:sp>
          <p:nvSpPr>
            <p:cNvPr id="199764" name="Freeform 84">
              <a:extLst>
                <a:ext uri="{FF2B5EF4-FFF2-40B4-BE49-F238E27FC236}">
                  <a16:creationId xmlns:a16="http://schemas.microsoft.com/office/drawing/2014/main" id="{1E8780F0-B7F4-1D4C-A65E-8C6A4B2B5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3209"/>
              <a:ext cx="60" cy="81"/>
            </a:xfrm>
            <a:custGeom>
              <a:avLst/>
              <a:gdLst>
                <a:gd name="T0" fmla="*/ 147 w 271"/>
                <a:gd name="T1" fmla="*/ 0 h 305"/>
                <a:gd name="T2" fmla="*/ 0 w 271"/>
                <a:gd name="T3" fmla="*/ 305 h 305"/>
                <a:gd name="T4" fmla="*/ 271 w 271"/>
                <a:gd name="T5" fmla="*/ 57 h 305"/>
                <a:gd name="T6" fmla="*/ 147 w 271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05">
                  <a:moveTo>
                    <a:pt x="147" y="0"/>
                  </a:moveTo>
                  <a:lnTo>
                    <a:pt x="0" y="305"/>
                  </a:lnTo>
                  <a:lnTo>
                    <a:pt x="271" y="5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65" name="WordArt 85">
              <a:extLst>
                <a:ext uri="{FF2B5EF4-FFF2-40B4-BE49-F238E27FC236}">
                  <a16:creationId xmlns:a16="http://schemas.microsoft.com/office/drawing/2014/main" id="{F0AAA32D-69F0-794A-B9BB-22263FCEBDC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78" y="3240"/>
              <a:ext cx="147" cy="15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43977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9768" name="Group 88">
            <a:extLst>
              <a:ext uri="{FF2B5EF4-FFF2-40B4-BE49-F238E27FC236}">
                <a16:creationId xmlns:a16="http://schemas.microsoft.com/office/drawing/2014/main" id="{6202725E-9AF6-1C47-94EB-DD37FB16FC0F}"/>
              </a:ext>
            </a:extLst>
          </p:cNvPr>
          <p:cNvGrpSpPr>
            <a:grpSpLocks/>
          </p:cNvGrpSpPr>
          <p:nvPr/>
        </p:nvGrpSpPr>
        <p:grpSpPr bwMode="auto">
          <a:xfrm>
            <a:off x="5162550" y="352425"/>
            <a:ext cx="2492375" cy="5448300"/>
            <a:chOff x="3250" y="209"/>
            <a:chExt cx="1570" cy="3432"/>
          </a:xfrm>
        </p:grpSpPr>
        <p:sp>
          <p:nvSpPr>
            <p:cNvPr id="199769" name="Line 89">
              <a:extLst>
                <a:ext uri="{FF2B5EF4-FFF2-40B4-BE49-F238E27FC236}">
                  <a16:creationId xmlns:a16="http://schemas.microsoft.com/office/drawing/2014/main" id="{3962CD24-BCAB-D743-9D96-BFCEDCEA0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" y="881"/>
              <a:ext cx="87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0" name="Line 90">
              <a:extLst>
                <a:ext uri="{FF2B5EF4-FFF2-40B4-BE49-F238E27FC236}">
                  <a16:creationId xmlns:a16="http://schemas.microsoft.com/office/drawing/2014/main" id="{7768E350-4204-F04F-B147-6BE7763C6A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13" y="882"/>
              <a:ext cx="300" cy="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1" name="Line 91">
              <a:extLst>
                <a:ext uri="{FF2B5EF4-FFF2-40B4-BE49-F238E27FC236}">
                  <a16:creationId xmlns:a16="http://schemas.microsoft.com/office/drawing/2014/main" id="{879575B6-142C-6449-8D91-BE9B9A4FB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" y="880"/>
              <a:ext cx="115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2" name="Freeform 92">
              <a:extLst>
                <a:ext uri="{FF2B5EF4-FFF2-40B4-BE49-F238E27FC236}">
                  <a16:creationId xmlns:a16="http://schemas.microsoft.com/office/drawing/2014/main" id="{50458B04-E67C-F447-A107-9F2A9FE0A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761"/>
              <a:ext cx="388" cy="364"/>
            </a:xfrm>
            <a:custGeom>
              <a:avLst/>
              <a:gdLst>
                <a:gd name="T0" fmla="*/ 0 w 388"/>
                <a:gd name="T1" fmla="*/ 0 h 364"/>
                <a:gd name="T2" fmla="*/ 376 w 388"/>
                <a:gd name="T3" fmla="*/ 48 h 364"/>
                <a:gd name="T4" fmla="*/ 388 w 388"/>
                <a:gd name="T5" fmla="*/ 288 h 364"/>
                <a:gd name="T6" fmla="*/ 20 w 388"/>
                <a:gd name="T7" fmla="*/ 364 h 364"/>
                <a:gd name="T8" fmla="*/ 0 w 388"/>
                <a:gd name="T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64">
                  <a:moveTo>
                    <a:pt x="0" y="0"/>
                  </a:moveTo>
                  <a:lnTo>
                    <a:pt x="376" y="48"/>
                  </a:lnTo>
                  <a:lnTo>
                    <a:pt x="388" y="288"/>
                  </a:lnTo>
                  <a:lnTo>
                    <a:pt x="20" y="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3" name="Freeform 93">
              <a:extLst>
                <a:ext uri="{FF2B5EF4-FFF2-40B4-BE49-F238E27FC236}">
                  <a16:creationId xmlns:a16="http://schemas.microsoft.com/office/drawing/2014/main" id="{3C1578F1-FB47-F748-9F85-51DAB30B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209"/>
              <a:ext cx="1388" cy="680"/>
            </a:xfrm>
            <a:custGeom>
              <a:avLst/>
              <a:gdLst>
                <a:gd name="T0" fmla="*/ 0 w 1388"/>
                <a:gd name="T1" fmla="*/ 680 h 680"/>
                <a:gd name="T2" fmla="*/ 1388 w 1388"/>
                <a:gd name="T3" fmla="*/ 680 h 680"/>
                <a:gd name="T4" fmla="*/ 540 w 1388"/>
                <a:gd name="T5" fmla="*/ 0 h 680"/>
                <a:gd name="T6" fmla="*/ 0 w 1388"/>
                <a:gd name="T7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680">
                  <a:moveTo>
                    <a:pt x="0" y="680"/>
                  </a:moveTo>
                  <a:lnTo>
                    <a:pt x="1388" y="680"/>
                  </a:lnTo>
                  <a:lnTo>
                    <a:pt x="540" y="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4" name="Freeform 94">
              <a:extLst>
                <a:ext uri="{FF2B5EF4-FFF2-40B4-BE49-F238E27FC236}">
                  <a16:creationId xmlns:a16="http://schemas.microsoft.com/office/drawing/2014/main" id="{C85C0AD6-1C49-2A45-B8AC-36B7FCF8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893"/>
              <a:ext cx="1224" cy="76"/>
            </a:xfrm>
            <a:custGeom>
              <a:avLst/>
              <a:gdLst>
                <a:gd name="T0" fmla="*/ 0 w 1224"/>
                <a:gd name="T1" fmla="*/ 0 h 76"/>
                <a:gd name="T2" fmla="*/ 1224 w 1224"/>
                <a:gd name="T3" fmla="*/ 0 h 76"/>
                <a:gd name="T4" fmla="*/ 296 w 1224"/>
                <a:gd name="T5" fmla="*/ 76 h 76"/>
                <a:gd name="T6" fmla="*/ 0 w 1224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76">
                  <a:moveTo>
                    <a:pt x="0" y="0"/>
                  </a:moveTo>
                  <a:lnTo>
                    <a:pt x="1224" y="0"/>
                  </a:lnTo>
                  <a:lnTo>
                    <a:pt x="296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A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5" name="Freeform 95">
              <a:extLst>
                <a:ext uri="{FF2B5EF4-FFF2-40B4-BE49-F238E27FC236}">
                  <a16:creationId xmlns:a16="http://schemas.microsoft.com/office/drawing/2014/main" id="{29AD6049-2DC1-0C46-A9D8-004426D86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2695"/>
              <a:ext cx="435" cy="370"/>
            </a:xfrm>
            <a:custGeom>
              <a:avLst/>
              <a:gdLst>
                <a:gd name="T0" fmla="*/ 0 w 435"/>
                <a:gd name="T1" fmla="*/ 11 h 370"/>
                <a:gd name="T2" fmla="*/ 435 w 435"/>
                <a:gd name="T3" fmla="*/ 0 h 370"/>
                <a:gd name="T4" fmla="*/ 304 w 435"/>
                <a:gd name="T5" fmla="*/ 359 h 370"/>
                <a:gd name="T6" fmla="*/ 33 w 435"/>
                <a:gd name="T7" fmla="*/ 370 h 370"/>
                <a:gd name="T8" fmla="*/ 0 w 435"/>
                <a:gd name="T9" fmla="*/ 11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370">
                  <a:moveTo>
                    <a:pt x="0" y="11"/>
                  </a:moveTo>
                  <a:lnTo>
                    <a:pt x="435" y="0"/>
                  </a:lnTo>
                  <a:lnTo>
                    <a:pt x="304" y="359"/>
                  </a:lnTo>
                  <a:lnTo>
                    <a:pt x="33" y="37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6BF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6" name="Freeform 96">
              <a:extLst>
                <a:ext uri="{FF2B5EF4-FFF2-40B4-BE49-F238E27FC236}">
                  <a16:creationId xmlns:a16="http://schemas.microsoft.com/office/drawing/2014/main" id="{0EE28E25-785C-804D-AB6E-D9D4A856A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2967"/>
              <a:ext cx="1195" cy="674"/>
            </a:xfrm>
            <a:custGeom>
              <a:avLst/>
              <a:gdLst>
                <a:gd name="T0" fmla="*/ 0 w 1044"/>
                <a:gd name="T1" fmla="*/ 0 h 664"/>
                <a:gd name="T2" fmla="*/ 1044 w 1044"/>
                <a:gd name="T3" fmla="*/ 0 h 664"/>
                <a:gd name="T4" fmla="*/ 688 w 1044"/>
                <a:gd name="T5" fmla="*/ 624 h 664"/>
                <a:gd name="T6" fmla="*/ 616 w 1044"/>
                <a:gd name="T7" fmla="*/ 664 h 664"/>
                <a:gd name="T8" fmla="*/ 360 w 1044"/>
                <a:gd name="T9" fmla="*/ 436 h 664"/>
                <a:gd name="T10" fmla="*/ 392 w 1044"/>
                <a:gd name="T11" fmla="*/ 180 h 664"/>
                <a:gd name="T12" fmla="*/ 4 w 1044"/>
                <a:gd name="T13" fmla="*/ 48 h 664"/>
                <a:gd name="T14" fmla="*/ 0 w 1044"/>
                <a:gd name="T15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4" h="664">
                  <a:moveTo>
                    <a:pt x="0" y="0"/>
                  </a:moveTo>
                  <a:lnTo>
                    <a:pt x="1044" y="0"/>
                  </a:lnTo>
                  <a:lnTo>
                    <a:pt x="688" y="624"/>
                  </a:lnTo>
                  <a:lnTo>
                    <a:pt x="616" y="664"/>
                  </a:lnTo>
                  <a:lnTo>
                    <a:pt x="360" y="436"/>
                  </a:lnTo>
                  <a:lnTo>
                    <a:pt x="392" y="180"/>
                  </a:lnTo>
                  <a:lnTo>
                    <a:pt x="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7" name="Freeform 97">
              <a:extLst>
                <a:ext uri="{FF2B5EF4-FFF2-40B4-BE49-F238E27FC236}">
                  <a16:creationId xmlns:a16="http://schemas.microsoft.com/office/drawing/2014/main" id="{D94936DE-8FEA-E943-9D3D-DDA07AE4A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2842"/>
              <a:ext cx="189" cy="123"/>
            </a:xfrm>
            <a:custGeom>
              <a:avLst/>
              <a:gdLst>
                <a:gd name="T0" fmla="*/ 54 w 189"/>
                <a:gd name="T1" fmla="*/ 0 h 123"/>
                <a:gd name="T2" fmla="*/ 189 w 189"/>
                <a:gd name="T3" fmla="*/ 39 h 123"/>
                <a:gd name="T4" fmla="*/ 60 w 189"/>
                <a:gd name="T5" fmla="*/ 123 h 123"/>
                <a:gd name="T6" fmla="*/ 0 w 189"/>
                <a:gd name="T7" fmla="*/ 120 h 123"/>
                <a:gd name="T8" fmla="*/ 54 w 189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3">
                  <a:moveTo>
                    <a:pt x="54" y="0"/>
                  </a:moveTo>
                  <a:lnTo>
                    <a:pt x="189" y="39"/>
                  </a:lnTo>
                  <a:lnTo>
                    <a:pt x="60" y="123"/>
                  </a:lnTo>
                  <a:lnTo>
                    <a:pt x="0" y="12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6BF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8" name="Line 98">
              <a:extLst>
                <a:ext uri="{FF2B5EF4-FFF2-40B4-BE49-F238E27FC236}">
                  <a16:creationId xmlns:a16="http://schemas.microsoft.com/office/drawing/2014/main" id="{438ADCDE-A6B6-3948-A5E0-83E88DD745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2853"/>
              <a:ext cx="780" cy="120"/>
            </a:xfrm>
            <a:prstGeom prst="line">
              <a:avLst/>
            </a:prstGeom>
            <a:noFill/>
            <a:ln w="3175">
              <a:solidFill>
                <a:srgbClr val="DDDDD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79" name="Line 99">
              <a:extLst>
                <a:ext uri="{FF2B5EF4-FFF2-40B4-BE49-F238E27FC236}">
                  <a16:creationId xmlns:a16="http://schemas.microsoft.com/office/drawing/2014/main" id="{E4718177-0F7B-9442-999D-61E068A3D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2853"/>
              <a:ext cx="172" cy="120"/>
            </a:xfrm>
            <a:prstGeom prst="line">
              <a:avLst/>
            </a:prstGeom>
            <a:noFill/>
            <a:ln w="3175">
              <a:solidFill>
                <a:srgbClr val="DDDDD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9780" name="Group 100">
            <a:extLst>
              <a:ext uri="{FF2B5EF4-FFF2-40B4-BE49-F238E27FC236}">
                <a16:creationId xmlns:a16="http://schemas.microsoft.com/office/drawing/2014/main" id="{101F7218-BE7A-6D48-92FA-94265B148486}"/>
              </a:ext>
            </a:extLst>
          </p:cNvPr>
          <p:cNvGrpSpPr>
            <a:grpSpLocks/>
          </p:cNvGrpSpPr>
          <p:nvPr/>
        </p:nvGrpSpPr>
        <p:grpSpPr bwMode="auto">
          <a:xfrm>
            <a:off x="6242050" y="220663"/>
            <a:ext cx="160338" cy="5541962"/>
            <a:chOff x="3932" y="139"/>
            <a:chExt cx="101" cy="3491"/>
          </a:xfrm>
        </p:grpSpPr>
        <p:sp>
          <p:nvSpPr>
            <p:cNvPr id="199781" name="Rectangle 101">
              <a:extLst>
                <a:ext uri="{FF2B5EF4-FFF2-40B4-BE49-F238E27FC236}">
                  <a16:creationId xmlns:a16="http://schemas.microsoft.com/office/drawing/2014/main" id="{8CB7B550-0D35-2D4F-B641-433D046E7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139"/>
              <a:ext cx="98" cy="3491"/>
            </a:xfrm>
            <a:prstGeom prst="rect">
              <a:avLst/>
            </a:prstGeom>
            <a:gradFill rotWithShape="0">
              <a:gsLst>
                <a:gs pos="0">
                  <a:srgbClr val="00CC99"/>
                </a:gs>
                <a:gs pos="100000">
                  <a:srgbClr val="00EC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782" name="Rectangle 102">
              <a:extLst>
                <a:ext uri="{FF2B5EF4-FFF2-40B4-BE49-F238E27FC236}">
                  <a16:creationId xmlns:a16="http://schemas.microsoft.com/office/drawing/2014/main" id="{E1A99E7E-34A3-D844-B3FE-9D28AD34B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940"/>
              <a:ext cx="101" cy="2023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9796" name="Group 116">
            <a:extLst>
              <a:ext uri="{FF2B5EF4-FFF2-40B4-BE49-F238E27FC236}">
                <a16:creationId xmlns:a16="http://schemas.microsoft.com/office/drawing/2014/main" id="{EBB233C3-C560-A44E-B60C-7645E85F65A0}"/>
              </a:ext>
            </a:extLst>
          </p:cNvPr>
          <p:cNvGrpSpPr>
            <a:grpSpLocks/>
          </p:cNvGrpSpPr>
          <p:nvPr/>
        </p:nvGrpSpPr>
        <p:grpSpPr bwMode="auto">
          <a:xfrm>
            <a:off x="490538" y="1138238"/>
            <a:ext cx="3128962" cy="5003800"/>
            <a:chOff x="309" y="717"/>
            <a:chExt cx="1971" cy="3152"/>
          </a:xfrm>
        </p:grpSpPr>
        <p:grpSp>
          <p:nvGrpSpPr>
            <p:cNvPr id="199783" name="Group 103">
              <a:extLst>
                <a:ext uri="{FF2B5EF4-FFF2-40B4-BE49-F238E27FC236}">
                  <a16:creationId xmlns:a16="http://schemas.microsoft.com/office/drawing/2014/main" id="{E2C04FBD-F89C-A544-88E4-483B7CBAE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" y="717"/>
              <a:ext cx="1971" cy="284"/>
              <a:chOff x="286" y="720"/>
              <a:chExt cx="1959" cy="234"/>
            </a:xfrm>
          </p:grpSpPr>
          <p:sp>
            <p:nvSpPr>
              <p:cNvPr id="199784" name="WordArt 104">
                <a:extLst>
                  <a:ext uri="{FF2B5EF4-FFF2-40B4-BE49-F238E27FC236}">
                    <a16:creationId xmlns:a16="http://schemas.microsoft.com/office/drawing/2014/main" id="{171B0D5C-7858-4F43-BDFA-BDE15B4C8E7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86" y="720"/>
                <a:ext cx="1959" cy="23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若磨平     顶点，</a:t>
                </a:r>
              </a:p>
            </p:txBody>
          </p:sp>
          <p:sp>
            <p:nvSpPr>
              <p:cNvPr id="199785" name="WordArt 105">
                <a:extLst>
                  <a:ext uri="{FF2B5EF4-FFF2-40B4-BE49-F238E27FC236}">
                    <a16:creationId xmlns:a16="http://schemas.microsoft.com/office/drawing/2014/main" id="{817523E7-34BE-E347-B8BF-31366EF56A2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54" y="735"/>
                <a:ext cx="178" cy="16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786" name="WordArt 106">
                <a:extLst>
                  <a:ext uri="{FF2B5EF4-FFF2-40B4-BE49-F238E27FC236}">
                    <a16:creationId xmlns:a16="http://schemas.microsoft.com/office/drawing/2014/main" id="{79DCDD5C-D4F9-7543-990B-2015B374EB5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97" y="750"/>
                <a:ext cx="193" cy="15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5991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endParaRPr kumimoji="1" lang="zh-CN" altLang="en-US" sz="800" b="0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787" name="Freeform 107">
                <a:extLst>
                  <a:ext uri="{FF2B5EF4-FFF2-40B4-BE49-F238E27FC236}">
                    <a16:creationId xmlns:a16="http://schemas.microsoft.com/office/drawing/2014/main" id="{F73A40A3-2467-F746-BF1B-9E79AECC8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850"/>
                <a:ext cx="39" cy="69"/>
              </a:xfrm>
              <a:custGeom>
                <a:avLst/>
                <a:gdLst>
                  <a:gd name="T0" fmla="*/ 104 w 360"/>
                  <a:gd name="T1" fmla="*/ 8 h 392"/>
                  <a:gd name="T2" fmla="*/ 248 w 360"/>
                  <a:gd name="T3" fmla="*/ 56 h 392"/>
                  <a:gd name="T4" fmla="*/ 344 w 360"/>
                  <a:gd name="T5" fmla="*/ 152 h 392"/>
                  <a:gd name="T6" fmla="*/ 344 w 360"/>
                  <a:gd name="T7" fmla="*/ 344 h 392"/>
                  <a:gd name="T8" fmla="*/ 248 w 360"/>
                  <a:gd name="T9" fmla="*/ 392 h 392"/>
                  <a:gd name="T10" fmla="*/ 152 w 360"/>
                  <a:gd name="T11" fmla="*/ 344 h 392"/>
                  <a:gd name="T12" fmla="*/ 152 w 360"/>
                  <a:gd name="T13" fmla="*/ 248 h 392"/>
                  <a:gd name="T14" fmla="*/ 104 w 360"/>
                  <a:gd name="T15" fmla="*/ 152 h 392"/>
                  <a:gd name="T16" fmla="*/ 56 w 360"/>
                  <a:gd name="T17" fmla="*/ 56 h 392"/>
                  <a:gd name="T18" fmla="*/ 8 w 360"/>
                  <a:gd name="T19" fmla="*/ 8 h 392"/>
                  <a:gd name="T20" fmla="*/ 104 w 360"/>
                  <a:gd name="T21" fmla="*/ 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0" h="392">
                    <a:moveTo>
                      <a:pt x="104" y="8"/>
                    </a:moveTo>
                    <a:cubicBezTo>
                      <a:pt x="144" y="16"/>
                      <a:pt x="208" y="32"/>
                      <a:pt x="248" y="56"/>
                    </a:cubicBezTo>
                    <a:cubicBezTo>
                      <a:pt x="288" y="80"/>
                      <a:pt x="328" y="104"/>
                      <a:pt x="344" y="152"/>
                    </a:cubicBezTo>
                    <a:cubicBezTo>
                      <a:pt x="360" y="200"/>
                      <a:pt x="360" y="304"/>
                      <a:pt x="344" y="344"/>
                    </a:cubicBezTo>
                    <a:cubicBezTo>
                      <a:pt x="328" y="384"/>
                      <a:pt x="280" y="392"/>
                      <a:pt x="248" y="392"/>
                    </a:cubicBezTo>
                    <a:cubicBezTo>
                      <a:pt x="216" y="392"/>
                      <a:pt x="168" y="368"/>
                      <a:pt x="152" y="344"/>
                    </a:cubicBezTo>
                    <a:cubicBezTo>
                      <a:pt x="136" y="320"/>
                      <a:pt x="160" y="280"/>
                      <a:pt x="152" y="248"/>
                    </a:cubicBezTo>
                    <a:cubicBezTo>
                      <a:pt x="144" y="216"/>
                      <a:pt x="120" y="184"/>
                      <a:pt x="104" y="152"/>
                    </a:cubicBezTo>
                    <a:cubicBezTo>
                      <a:pt x="88" y="120"/>
                      <a:pt x="72" y="80"/>
                      <a:pt x="56" y="56"/>
                    </a:cubicBezTo>
                    <a:cubicBezTo>
                      <a:pt x="40" y="32"/>
                      <a:pt x="0" y="16"/>
                      <a:pt x="8" y="8"/>
                    </a:cubicBezTo>
                    <a:cubicBezTo>
                      <a:pt x="16" y="0"/>
                      <a:pt x="64" y="0"/>
                      <a:pt x="104" y="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9789" name="WordArt 109">
              <a:extLst>
                <a:ext uri="{FF2B5EF4-FFF2-40B4-BE49-F238E27FC236}">
                  <a16:creationId xmlns:a16="http://schemas.microsoft.com/office/drawing/2014/main" id="{6F098FD7-2D11-C04D-BCD8-042A5FAC556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04" y="1162"/>
              <a:ext cx="1612" cy="29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沿光轴方向入射</a:t>
              </a:r>
            </a:p>
          </p:txBody>
        </p:sp>
        <p:sp>
          <p:nvSpPr>
            <p:cNvPr id="199790" name="WordArt 110">
              <a:extLst>
                <a:ext uri="{FF2B5EF4-FFF2-40B4-BE49-F238E27FC236}">
                  <a16:creationId xmlns:a16="http://schemas.microsoft.com/office/drawing/2014/main" id="{ECA807D7-DF98-5B4B-BC9A-C0CDDEBB3B4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11" y="1590"/>
              <a:ext cx="1020" cy="3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一细光束，</a:t>
              </a:r>
            </a:p>
          </p:txBody>
        </p:sp>
        <p:sp>
          <p:nvSpPr>
            <p:cNvPr id="199791" name="WordArt 111">
              <a:extLst>
                <a:ext uri="{FF2B5EF4-FFF2-40B4-BE49-F238E27FC236}">
                  <a16:creationId xmlns:a16="http://schemas.microsoft.com/office/drawing/2014/main" id="{9C3E7FBA-74D7-4F47-9F50-76D28F275B6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2" y="2100"/>
              <a:ext cx="1669" cy="30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晶体中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光和</a:t>
              </a:r>
              <a:r>
                <a:rPr kumimoji="1" lang="en-US" altLang="zh-CN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e</a:t>
              </a: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光</a:t>
              </a:r>
            </a:p>
          </p:txBody>
        </p:sp>
        <p:sp>
          <p:nvSpPr>
            <p:cNvPr id="199793" name="WordArt 113">
              <a:extLst>
                <a:ext uri="{FF2B5EF4-FFF2-40B4-BE49-F238E27FC236}">
                  <a16:creationId xmlns:a16="http://schemas.microsoft.com/office/drawing/2014/main" id="{73F81EC1-5660-674B-90C7-25A36BBB247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47" y="2613"/>
              <a:ext cx="1444" cy="29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的传播方向和</a:t>
              </a:r>
            </a:p>
          </p:txBody>
        </p:sp>
        <p:sp>
          <p:nvSpPr>
            <p:cNvPr id="199794" name="WordArt 114">
              <a:extLst>
                <a:ext uri="{FF2B5EF4-FFF2-40B4-BE49-F238E27FC236}">
                  <a16:creationId xmlns:a16="http://schemas.microsoft.com/office/drawing/2014/main" id="{758204D8-800B-814F-B5A8-5CF6EA65F7A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7" y="3074"/>
              <a:ext cx="1408" cy="30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速度大小相同</a:t>
              </a:r>
            </a:p>
          </p:txBody>
        </p:sp>
        <p:sp>
          <p:nvSpPr>
            <p:cNvPr id="199795" name="WordArt 115">
              <a:extLst>
                <a:ext uri="{FF2B5EF4-FFF2-40B4-BE49-F238E27FC236}">
                  <a16:creationId xmlns:a16="http://schemas.microsoft.com/office/drawing/2014/main" id="{D1EE2D85-8DCC-9B4E-8C2A-2376F897140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0" y="3564"/>
              <a:ext cx="1445" cy="30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无双折射现象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214730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1">
            <a:extLst>
              <a:ext uri="{FF2B5EF4-FFF2-40B4-BE49-F238E27FC236}">
                <a16:creationId xmlns:a16="http://schemas.microsoft.com/office/drawing/2014/main" id="{4BA78F17-3EEF-D44F-81DA-229A95BE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60648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</a:t>
            </a: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光、</a:t>
            </a: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光的传播规律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1807E5F-601B-C242-BB7A-F99CB7ABA75F}"/>
              </a:ext>
            </a:extLst>
          </p:cNvPr>
          <p:cNvSpPr txBox="1"/>
          <p:nvPr/>
        </p:nvSpPr>
        <p:spPr>
          <a:xfrm>
            <a:off x="1187624" y="980728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若晶体中存在一点光源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1" name="Text Box 2">
            <a:extLst>
              <a:ext uri="{FF2B5EF4-FFF2-40B4-BE49-F238E27FC236}">
                <a16:creationId xmlns:a16="http://schemas.microsoft.com/office/drawing/2014/main" id="{BABE0594-0A19-B044-AFB6-8E1752244B13}"/>
              </a:ext>
            </a:extLst>
          </p:cNvPr>
          <p:cNvSpPr txBox="1"/>
          <p:nvPr/>
        </p:nvSpPr>
        <p:spPr>
          <a:xfrm>
            <a:off x="934207" y="1798935"/>
            <a:ext cx="19494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光：</a:t>
            </a:r>
          </a:p>
        </p:txBody>
      </p:sp>
      <p:graphicFrame>
        <p:nvGraphicFramePr>
          <p:cNvPr id="92" name="Object 3">
            <a:extLst>
              <a:ext uri="{FF2B5EF4-FFF2-40B4-BE49-F238E27FC236}">
                <a16:creationId xmlns:a16="http://schemas.microsoft.com/office/drawing/2014/main" id="{5D4066C9-646A-9146-866F-3F083E77C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694905"/>
              </p:ext>
            </p:extLst>
          </p:nvPr>
        </p:nvGraphicFramePr>
        <p:xfrm>
          <a:off x="1856690" y="3466684"/>
          <a:ext cx="1357313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9" r:id="rId4" imgW="508000" imgH="444500" progId="Equation.3">
                  <p:embed/>
                </p:oleObj>
              </mc:Choice>
              <mc:Fallback>
                <p:oleObj r:id="rId4" imgW="508000" imgH="444500" progId="Equation.3">
                  <p:embed/>
                  <p:pic>
                    <p:nvPicPr>
                      <p:cNvPr id="92" name="Object 3">
                        <a:extLst>
                          <a:ext uri="{FF2B5EF4-FFF2-40B4-BE49-F238E27FC236}">
                            <a16:creationId xmlns:a16="http://schemas.microsoft.com/office/drawing/2014/main" id="{5D4066C9-646A-9146-866F-3F083E77C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6690" y="3466684"/>
                        <a:ext cx="1357313" cy="1189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4">
            <a:extLst>
              <a:ext uri="{FF2B5EF4-FFF2-40B4-BE49-F238E27FC236}">
                <a16:creationId xmlns:a16="http://schemas.microsoft.com/office/drawing/2014/main" id="{783F2519-1C4E-1247-AE72-7E244335A4BF}"/>
              </a:ext>
            </a:extLst>
          </p:cNvPr>
          <p:cNvSpPr txBox="1"/>
          <p:nvPr/>
        </p:nvSpPr>
        <p:spPr>
          <a:xfrm>
            <a:off x="2055752" y="6309632"/>
            <a:ext cx="5392670" cy="43704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800" b="1" i="1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800" b="1" i="1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称为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晶体的主折射率</a:t>
            </a:r>
          </a:p>
        </p:txBody>
      </p:sp>
      <p:graphicFrame>
        <p:nvGraphicFramePr>
          <p:cNvPr id="96" name="Object 30">
            <a:extLst>
              <a:ext uri="{FF2B5EF4-FFF2-40B4-BE49-F238E27FC236}">
                <a16:creationId xmlns:a16="http://schemas.microsoft.com/office/drawing/2014/main" id="{DF287F8F-F4B2-FA43-8D4D-6E17B5E2E804}"/>
              </a:ext>
            </a:extLst>
          </p:cNvPr>
          <p:cNvGraphicFramePr/>
          <p:nvPr/>
        </p:nvGraphicFramePr>
        <p:xfrm>
          <a:off x="5759415" y="3726919"/>
          <a:ext cx="239712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0" r:id="rId6" imgW="837565" imgH="444500" progId="Equation.3">
                  <p:embed/>
                </p:oleObj>
              </mc:Choice>
              <mc:Fallback>
                <p:oleObj r:id="rId6" imgW="837565" imgH="444500" progId="Equation.3">
                  <p:embed/>
                  <p:pic>
                    <p:nvPicPr>
                      <p:cNvPr id="96" name="Object 30">
                        <a:extLst>
                          <a:ext uri="{FF2B5EF4-FFF2-40B4-BE49-F238E27FC236}">
                            <a16:creationId xmlns:a16="http://schemas.microsoft.com/office/drawing/2014/main" id="{DF287F8F-F4B2-FA43-8D4D-6E17B5E2E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59415" y="3726919"/>
                        <a:ext cx="2397125" cy="1265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31">
            <a:extLst>
              <a:ext uri="{FF2B5EF4-FFF2-40B4-BE49-F238E27FC236}">
                <a16:creationId xmlns:a16="http://schemas.microsoft.com/office/drawing/2014/main" id="{542BE0A4-BA01-8542-B789-8E4517523097}"/>
              </a:ext>
            </a:extLst>
          </p:cNvPr>
          <p:cNvSpPr txBox="1"/>
          <p:nvPr/>
        </p:nvSpPr>
        <p:spPr>
          <a:xfrm>
            <a:off x="4414802" y="1798106"/>
            <a:ext cx="1514475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光：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8" name="Object 32">
            <a:extLst>
              <a:ext uri="{FF2B5EF4-FFF2-40B4-BE49-F238E27FC236}">
                <a16:creationId xmlns:a16="http://schemas.microsoft.com/office/drawing/2014/main" id="{621577FE-D5FC-A64D-9291-4EAAF20E294B}"/>
              </a:ext>
            </a:extLst>
          </p:cNvPr>
          <p:cNvGraphicFramePr/>
          <p:nvPr/>
        </p:nvGraphicFramePr>
        <p:xfrm>
          <a:off x="5719727" y="3487206"/>
          <a:ext cx="17637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1" r:id="rId8" imgW="622300" imgH="241300" progId="Equation.3">
                  <p:embed/>
                </p:oleObj>
              </mc:Choice>
              <mc:Fallback>
                <p:oleObj r:id="rId8" imgW="622300" imgH="241300" progId="Equation.3">
                  <p:embed/>
                  <p:pic>
                    <p:nvPicPr>
                      <p:cNvPr id="98" name="Object 32">
                        <a:extLst>
                          <a:ext uri="{FF2B5EF4-FFF2-40B4-BE49-F238E27FC236}">
                            <a16:creationId xmlns:a16="http://schemas.microsoft.com/office/drawing/2014/main" id="{621577FE-D5FC-A64D-9291-4EAAF20E2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9727" y="3487206"/>
                        <a:ext cx="1763713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37">
            <a:extLst>
              <a:ext uri="{FF2B5EF4-FFF2-40B4-BE49-F238E27FC236}">
                <a16:creationId xmlns:a16="http://schemas.microsoft.com/office/drawing/2014/main" id="{CA01B44C-EFC0-5A49-95A1-95320F13241C}"/>
              </a:ext>
            </a:extLst>
          </p:cNvPr>
          <p:cNvGrpSpPr/>
          <p:nvPr/>
        </p:nvGrpSpPr>
        <p:grpSpPr>
          <a:xfrm>
            <a:off x="1310445" y="1733847"/>
            <a:ext cx="3006725" cy="2006600"/>
            <a:chOff x="449" y="147"/>
            <a:chExt cx="1894" cy="1264"/>
          </a:xfrm>
        </p:grpSpPr>
        <p:sp>
          <p:nvSpPr>
            <p:cNvPr id="102" name="Line 38">
              <a:extLst>
                <a:ext uri="{FF2B5EF4-FFF2-40B4-BE49-F238E27FC236}">
                  <a16:creationId xmlns:a16="http://schemas.microsoft.com/office/drawing/2014/main" id="{ED08D4E8-1BEC-474C-8B27-2156D829DEB7}"/>
                </a:ext>
              </a:extLst>
            </p:cNvPr>
            <p:cNvSpPr/>
            <p:nvPr/>
          </p:nvSpPr>
          <p:spPr>
            <a:xfrm>
              <a:off x="1300" y="147"/>
              <a:ext cx="0" cy="1264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5D323AF7-93E1-CC42-A95D-C55388DB0380}"/>
                </a:ext>
              </a:extLst>
            </p:cNvPr>
            <p:cNvSpPr/>
            <p:nvPr/>
          </p:nvSpPr>
          <p:spPr>
            <a:xfrm>
              <a:off x="831" y="286"/>
              <a:ext cx="936" cy="937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DD02DE42-FAA0-AC4B-87DE-52DE35B3EF4E}"/>
                </a:ext>
              </a:extLst>
            </p:cNvPr>
            <p:cNvSpPr/>
            <p:nvPr/>
          </p:nvSpPr>
          <p:spPr>
            <a:xfrm>
              <a:off x="967" y="430"/>
              <a:ext cx="656" cy="65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41">
              <a:extLst>
                <a:ext uri="{FF2B5EF4-FFF2-40B4-BE49-F238E27FC236}">
                  <a16:creationId xmlns:a16="http://schemas.microsoft.com/office/drawing/2014/main" id="{C2C13841-5EE2-0342-8138-ED42E6BD644A}"/>
                </a:ext>
              </a:extLst>
            </p:cNvPr>
            <p:cNvSpPr/>
            <p:nvPr/>
          </p:nvSpPr>
          <p:spPr>
            <a:xfrm>
              <a:off x="1432" y="409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42">
              <a:extLst>
                <a:ext uri="{FF2B5EF4-FFF2-40B4-BE49-F238E27FC236}">
                  <a16:creationId xmlns:a16="http://schemas.microsoft.com/office/drawing/2014/main" id="{99589F50-C535-5A47-8309-1AAF5F71D9DF}"/>
                </a:ext>
              </a:extLst>
            </p:cNvPr>
            <p:cNvSpPr/>
            <p:nvPr/>
          </p:nvSpPr>
          <p:spPr>
            <a:xfrm>
              <a:off x="1356" y="479"/>
              <a:ext cx="217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43">
              <a:extLst>
                <a:ext uri="{FF2B5EF4-FFF2-40B4-BE49-F238E27FC236}">
                  <a16:creationId xmlns:a16="http://schemas.microsoft.com/office/drawing/2014/main" id="{D65F5496-FACE-484F-B6E7-4A65F2852EEC}"/>
                </a:ext>
              </a:extLst>
            </p:cNvPr>
            <p:cNvSpPr/>
            <p:nvPr/>
          </p:nvSpPr>
          <p:spPr>
            <a:xfrm>
              <a:off x="1490" y="345"/>
              <a:ext cx="217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44">
              <a:extLst>
                <a:ext uri="{FF2B5EF4-FFF2-40B4-BE49-F238E27FC236}">
                  <a16:creationId xmlns:a16="http://schemas.microsoft.com/office/drawing/2014/main" id="{D23AF2B3-A59E-8741-BFB2-982AB926ECE0}"/>
                </a:ext>
              </a:extLst>
            </p:cNvPr>
            <p:cNvSpPr/>
            <p:nvPr/>
          </p:nvSpPr>
          <p:spPr>
            <a:xfrm>
              <a:off x="1191" y="634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5CEF008E-7082-1146-A2A0-9AF4788D8B91}"/>
                </a:ext>
              </a:extLst>
            </p:cNvPr>
            <p:cNvSpPr/>
            <p:nvPr/>
          </p:nvSpPr>
          <p:spPr>
            <a:xfrm>
              <a:off x="1119" y="585"/>
              <a:ext cx="217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46">
              <a:extLst>
                <a:ext uri="{FF2B5EF4-FFF2-40B4-BE49-F238E27FC236}">
                  <a16:creationId xmlns:a16="http://schemas.microsoft.com/office/drawing/2014/main" id="{3D61AB7E-F756-B145-891C-8DC9EC8E6506}"/>
                </a:ext>
              </a:extLst>
            </p:cNvPr>
            <p:cNvSpPr/>
            <p:nvPr/>
          </p:nvSpPr>
          <p:spPr>
            <a:xfrm>
              <a:off x="1107" y="718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Line 47">
              <a:extLst>
                <a:ext uri="{FF2B5EF4-FFF2-40B4-BE49-F238E27FC236}">
                  <a16:creationId xmlns:a16="http://schemas.microsoft.com/office/drawing/2014/main" id="{2FA136CD-CF09-8649-98E2-F776D59192BE}"/>
                </a:ext>
              </a:extLst>
            </p:cNvPr>
            <p:cNvSpPr/>
            <p:nvPr/>
          </p:nvSpPr>
          <p:spPr>
            <a:xfrm>
              <a:off x="831" y="778"/>
              <a:ext cx="94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Line 48">
              <a:extLst>
                <a:ext uri="{FF2B5EF4-FFF2-40B4-BE49-F238E27FC236}">
                  <a16:creationId xmlns:a16="http://schemas.microsoft.com/office/drawing/2014/main" id="{733DA764-3056-D84E-B4F0-759D77BD9039}"/>
                </a:ext>
              </a:extLst>
            </p:cNvPr>
            <p:cNvSpPr/>
            <p:nvPr/>
          </p:nvSpPr>
          <p:spPr>
            <a:xfrm>
              <a:off x="1303" y="278"/>
              <a:ext cx="0" cy="94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49">
              <a:extLst>
                <a:ext uri="{FF2B5EF4-FFF2-40B4-BE49-F238E27FC236}">
                  <a16:creationId xmlns:a16="http://schemas.microsoft.com/office/drawing/2014/main" id="{A5DE47C2-F69C-8E44-ABD1-4AC27AAD0B84}"/>
                </a:ext>
              </a:extLst>
            </p:cNvPr>
            <p:cNvSpPr/>
            <p:nvPr/>
          </p:nvSpPr>
          <p:spPr>
            <a:xfrm>
              <a:off x="939" y="586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50">
              <a:extLst>
                <a:ext uri="{FF2B5EF4-FFF2-40B4-BE49-F238E27FC236}">
                  <a16:creationId xmlns:a16="http://schemas.microsoft.com/office/drawing/2014/main" id="{01B844A7-BBDA-314E-A7E5-BE89784D9EEB}"/>
                </a:ext>
              </a:extLst>
            </p:cNvPr>
            <p:cNvSpPr/>
            <p:nvPr/>
          </p:nvSpPr>
          <p:spPr>
            <a:xfrm>
              <a:off x="1047" y="777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51">
              <a:extLst>
                <a:ext uri="{FF2B5EF4-FFF2-40B4-BE49-F238E27FC236}">
                  <a16:creationId xmlns:a16="http://schemas.microsoft.com/office/drawing/2014/main" id="{1A259EC6-B8A9-6243-A5BD-096EA8016E67}"/>
                </a:ext>
              </a:extLst>
            </p:cNvPr>
            <p:cNvSpPr/>
            <p:nvPr/>
          </p:nvSpPr>
          <p:spPr>
            <a:xfrm>
              <a:off x="1035" y="585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52">
              <a:extLst>
                <a:ext uri="{FF2B5EF4-FFF2-40B4-BE49-F238E27FC236}">
                  <a16:creationId xmlns:a16="http://schemas.microsoft.com/office/drawing/2014/main" id="{28D6A3E1-336F-6144-9575-4F664B8B987B}"/>
                </a:ext>
              </a:extLst>
            </p:cNvPr>
            <p:cNvSpPr/>
            <p:nvPr/>
          </p:nvSpPr>
          <p:spPr>
            <a:xfrm>
              <a:off x="1383" y="586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53">
              <a:extLst>
                <a:ext uri="{FF2B5EF4-FFF2-40B4-BE49-F238E27FC236}">
                  <a16:creationId xmlns:a16="http://schemas.microsoft.com/office/drawing/2014/main" id="{523CE38E-B288-574C-858A-9F82606BE3BC}"/>
                </a:ext>
              </a:extLst>
            </p:cNvPr>
            <p:cNvSpPr/>
            <p:nvPr/>
          </p:nvSpPr>
          <p:spPr>
            <a:xfrm>
              <a:off x="1503" y="585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54">
              <a:extLst>
                <a:ext uri="{FF2B5EF4-FFF2-40B4-BE49-F238E27FC236}">
                  <a16:creationId xmlns:a16="http://schemas.microsoft.com/office/drawing/2014/main" id="{3756DA2C-189E-4144-BB09-30640BE19CA0}"/>
                </a:ext>
              </a:extLst>
            </p:cNvPr>
            <p:cNvSpPr/>
            <p:nvPr/>
          </p:nvSpPr>
          <p:spPr>
            <a:xfrm>
              <a:off x="1599" y="585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55">
              <a:extLst>
                <a:ext uri="{FF2B5EF4-FFF2-40B4-BE49-F238E27FC236}">
                  <a16:creationId xmlns:a16="http://schemas.microsoft.com/office/drawing/2014/main" id="{46B1FA4A-2558-194F-B379-8F136AA639BC}"/>
                </a:ext>
              </a:extLst>
            </p:cNvPr>
            <p:cNvSpPr/>
            <p:nvPr/>
          </p:nvSpPr>
          <p:spPr>
            <a:xfrm>
              <a:off x="1262" y="682"/>
              <a:ext cx="241" cy="21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56">
              <a:extLst>
                <a:ext uri="{FF2B5EF4-FFF2-40B4-BE49-F238E27FC236}">
                  <a16:creationId xmlns:a16="http://schemas.microsoft.com/office/drawing/2014/main" id="{A4ECFD5C-4AEC-6C49-BCAE-79F1088B04D2}"/>
                </a:ext>
              </a:extLst>
            </p:cNvPr>
            <p:cNvSpPr/>
            <p:nvPr/>
          </p:nvSpPr>
          <p:spPr>
            <a:xfrm>
              <a:off x="1263" y="778"/>
              <a:ext cx="240" cy="217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57">
              <a:extLst>
                <a:ext uri="{FF2B5EF4-FFF2-40B4-BE49-F238E27FC236}">
                  <a16:creationId xmlns:a16="http://schemas.microsoft.com/office/drawing/2014/main" id="{5F33275C-D549-104A-A43C-5E9E72B4E5D8}"/>
                </a:ext>
              </a:extLst>
            </p:cNvPr>
            <p:cNvSpPr/>
            <p:nvPr/>
          </p:nvSpPr>
          <p:spPr>
            <a:xfrm>
              <a:off x="1263" y="886"/>
              <a:ext cx="240" cy="217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58">
              <a:extLst>
                <a:ext uri="{FF2B5EF4-FFF2-40B4-BE49-F238E27FC236}">
                  <a16:creationId xmlns:a16="http://schemas.microsoft.com/office/drawing/2014/main" id="{75AEA435-541F-9842-AB64-760DBBF8CD42}"/>
                </a:ext>
              </a:extLst>
            </p:cNvPr>
            <p:cNvSpPr/>
            <p:nvPr/>
          </p:nvSpPr>
          <p:spPr>
            <a:xfrm>
              <a:off x="1262" y="262"/>
              <a:ext cx="241" cy="21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59">
              <a:extLst>
                <a:ext uri="{FF2B5EF4-FFF2-40B4-BE49-F238E27FC236}">
                  <a16:creationId xmlns:a16="http://schemas.microsoft.com/office/drawing/2014/main" id="{7143EC84-2E39-C740-9DCF-243398977492}"/>
                </a:ext>
              </a:extLst>
            </p:cNvPr>
            <p:cNvSpPr/>
            <p:nvPr/>
          </p:nvSpPr>
          <p:spPr>
            <a:xfrm>
              <a:off x="1263" y="454"/>
              <a:ext cx="240" cy="21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60">
              <a:extLst>
                <a:ext uri="{FF2B5EF4-FFF2-40B4-BE49-F238E27FC236}">
                  <a16:creationId xmlns:a16="http://schemas.microsoft.com/office/drawing/2014/main" id="{BD17336E-17BB-024A-84C6-2E562CA8D0B0}"/>
                </a:ext>
              </a:extLst>
            </p:cNvPr>
            <p:cNvSpPr/>
            <p:nvPr/>
          </p:nvSpPr>
          <p:spPr>
            <a:xfrm>
              <a:off x="1262" y="358"/>
              <a:ext cx="241" cy="21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61">
              <a:extLst>
                <a:ext uri="{FF2B5EF4-FFF2-40B4-BE49-F238E27FC236}">
                  <a16:creationId xmlns:a16="http://schemas.microsoft.com/office/drawing/2014/main" id="{57CA4658-DA3B-5743-90E0-B69A5D8A0567}"/>
                </a:ext>
              </a:extLst>
            </p:cNvPr>
            <p:cNvSpPr/>
            <p:nvPr/>
          </p:nvSpPr>
          <p:spPr>
            <a:xfrm>
              <a:off x="1047" y="358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62">
              <a:extLst>
                <a:ext uri="{FF2B5EF4-FFF2-40B4-BE49-F238E27FC236}">
                  <a16:creationId xmlns:a16="http://schemas.microsoft.com/office/drawing/2014/main" id="{126D1520-574F-3548-BC49-4F66BF4F48E1}"/>
                </a:ext>
              </a:extLst>
            </p:cNvPr>
            <p:cNvSpPr/>
            <p:nvPr/>
          </p:nvSpPr>
          <p:spPr>
            <a:xfrm>
              <a:off x="1119" y="417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63">
              <a:extLst>
                <a:ext uri="{FF2B5EF4-FFF2-40B4-BE49-F238E27FC236}">
                  <a16:creationId xmlns:a16="http://schemas.microsoft.com/office/drawing/2014/main" id="{26C89060-395F-7746-96D6-D811C06AB332}"/>
                </a:ext>
              </a:extLst>
            </p:cNvPr>
            <p:cNvSpPr/>
            <p:nvPr/>
          </p:nvSpPr>
          <p:spPr>
            <a:xfrm>
              <a:off x="1191" y="490"/>
              <a:ext cx="216" cy="24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64">
              <a:extLst>
                <a:ext uri="{FF2B5EF4-FFF2-40B4-BE49-F238E27FC236}">
                  <a16:creationId xmlns:a16="http://schemas.microsoft.com/office/drawing/2014/main" id="{AFD79CA5-C5F2-E246-8EA3-857A4E8BC6C6}"/>
                </a:ext>
              </a:extLst>
            </p:cNvPr>
            <p:cNvSpPr/>
            <p:nvPr/>
          </p:nvSpPr>
          <p:spPr>
            <a:xfrm>
              <a:off x="1383" y="682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65">
              <a:extLst>
                <a:ext uri="{FF2B5EF4-FFF2-40B4-BE49-F238E27FC236}">
                  <a16:creationId xmlns:a16="http://schemas.microsoft.com/office/drawing/2014/main" id="{30DF9238-C222-0444-9F3B-FCDE780FA6E7}"/>
                </a:ext>
              </a:extLst>
            </p:cNvPr>
            <p:cNvSpPr/>
            <p:nvPr/>
          </p:nvSpPr>
          <p:spPr>
            <a:xfrm>
              <a:off x="1431" y="730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66">
              <a:extLst>
                <a:ext uri="{FF2B5EF4-FFF2-40B4-BE49-F238E27FC236}">
                  <a16:creationId xmlns:a16="http://schemas.microsoft.com/office/drawing/2014/main" id="{5F3A9B5A-88C8-7E49-A49F-B2D2CD6B4E92}"/>
                </a:ext>
              </a:extLst>
            </p:cNvPr>
            <p:cNvSpPr/>
            <p:nvPr/>
          </p:nvSpPr>
          <p:spPr>
            <a:xfrm>
              <a:off x="1479" y="778"/>
              <a:ext cx="216" cy="24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Line 67">
              <a:extLst>
                <a:ext uri="{FF2B5EF4-FFF2-40B4-BE49-F238E27FC236}">
                  <a16:creationId xmlns:a16="http://schemas.microsoft.com/office/drawing/2014/main" id="{5E861B5B-83C9-4D4B-A1E7-D1F4C21B98EB}"/>
                </a:ext>
              </a:extLst>
            </p:cNvPr>
            <p:cNvSpPr/>
            <p:nvPr/>
          </p:nvSpPr>
          <p:spPr>
            <a:xfrm flipH="1">
              <a:off x="975" y="431"/>
              <a:ext cx="663" cy="64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Line 68">
              <a:extLst>
                <a:ext uri="{FF2B5EF4-FFF2-40B4-BE49-F238E27FC236}">
                  <a16:creationId xmlns:a16="http://schemas.microsoft.com/office/drawing/2014/main" id="{9093A765-419F-3F44-A3C5-9867EF1C1613}"/>
                </a:ext>
              </a:extLst>
            </p:cNvPr>
            <p:cNvSpPr/>
            <p:nvPr/>
          </p:nvSpPr>
          <p:spPr>
            <a:xfrm flipV="1">
              <a:off x="1290" y="586"/>
              <a:ext cx="452" cy="192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69">
              <a:extLst>
                <a:ext uri="{FF2B5EF4-FFF2-40B4-BE49-F238E27FC236}">
                  <a16:creationId xmlns:a16="http://schemas.microsoft.com/office/drawing/2014/main" id="{0EE44C00-C7C5-B745-81AC-08A8EE0D2130}"/>
                </a:ext>
              </a:extLst>
            </p:cNvPr>
            <p:cNvSpPr/>
            <p:nvPr/>
          </p:nvSpPr>
          <p:spPr>
            <a:xfrm>
              <a:off x="1791" y="446"/>
              <a:ext cx="552" cy="464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2800" b="1" i="1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</a:t>
              </a: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70">
              <a:extLst>
                <a:ext uri="{FF2B5EF4-FFF2-40B4-BE49-F238E27FC236}">
                  <a16:creationId xmlns:a16="http://schemas.microsoft.com/office/drawing/2014/main" id="{BE460145-5D4D-D542-85FE-4DE76406ED38}"/>
                </a:ext>
              </a:extLst>
            </p:cNvPr>
            <p:cNvSpPr/>
            <p:nvPr/>
          </p:nvSpPr>
          <p:spPr>
            <a:xfrm>
              <a:off x="449" y="1124"/>
              <a:ext cx="706" cy="287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光轴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Line 71">
              <a:extLst>
                <a:ext uri="{FF2B5EF4-FFF2-40B4-BE49-F238E27FC236}">
                  <a16:creationId xmlns:a16="http://schemas.microsoft.com/office/drawing/2014/main" id="{4CB515A4-3290-2E43-BFE9-E8E2C1B4C0D0}"/>
                </a:ext>
              </a:extLst>
            </p:cNvPr>
            <p:cNvSpPr/>
            <p:nvPr/>
          </p:nvSpPr>
          <p:spPr>
            <a:xfrm>
              <a:off x="932" y="1297"/>
              <a:ext cx="368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Group 72">
            <a:extLst>
              <a:ext uri="{FF2B5EF4-FFF2-40B4-BE49-F238E27FC236}">
                <a16:creationId xmlns:a16="http://schemas.microsoft.com/office/drawing/2014/main" id="{0585E8AA-09F8-4646-AEDA-C7FD07405481}"/>
              </a:ext>
            </a:extLst>
          </p:cNvPr>
          <p:cNvGrpSpPr/>
          <p:nvPr/>
        </p:nvGrpSpPr>
        <p:grpSpPr>
          <a:xfrm>
            <a:off x="5341902" y="1585381"/>
            <a:ext cx="3297238" cy="1990725"/>
            <a:chOff x="3566" y="186"/>
            <a:chExt cx="2077" cy="1254"/>
          </a:xfrm>
        </p:grpSpPr>
        <p:sp>
          <p:nvSpPr>
            <p:cNvPr id="137" name="Oval 73">
              <a:extLst>
                <a:ext uri="{FF2B5EF4-FFF2-40B4-BE49-F238E27FC236}">
                  <a16:creationId xmlns:a16="http://schemas.microsoft.com/office/drawing/2014/main" id="{BB67873D-E2D2-4849-B642-C10F2D8A4659}"/>
                </a:ext>
              </a:extLst>
            </p:cNvPr>
            <p:cNvSpPr/>
            <p:nvPr/>
          </p:nvSpPr>
          <p:spPr>
            <a:xfrm>
              <a:off x="3566" y="486"/>
              <a:ext cx="1400" cy="744"/>
            </a:xfrm>
            <a:prstGeom prst="ellipse">
              <a:avLst/>
            </a:prstGeom>
            <a:noFill/>
            <a:ln w="28575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Line 74">
              <a:extLst>
                <a:ext uri="{FF2B5EF4-FFF2-40B4-BE49-F238E27FC236}">
                  <a16:creationId xmlns:a16="http://schemas.microsoft.com/office/drawing/2014/main" id="{8D1187DA-964A-AA4B-B90A-5732AFD71F43}"/>
                </a:ext>
              </a:extLst>
            </p:cNvPr>
            <p:cNvSpPr/>
            <p:nvPr/>
          </p:nvSpPr>
          <p:spPr>
            <a:xfrm>
              <a:off x="3566" y="870"/>
              <a:ext cx="140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Line 75">
              <a:extLst>
                <a:ext uri="{FF2B5EF4-FFF2-40B4-BE49-F238E27FC236}">
                  <a16:creationId xmlns:a16="http://schemas.microsoft.com/office/drawing/2014/main" id="{CE0FDB4A-1464-4743-9C16-202E64248FCB}"/>
                </a:ext>
              </a:extLst>
            </p:cNvPr>
            <p:cNvSpPr/>
            <p:nvPr/>
          </p:nvSpPr>
          <p:spPr>
            <a:xfrm>
              <a:off x="4262" y="486"/>
              <a:ext cx="0" cy="73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Line 76">
              <a:extLst>
                <a:ext uri="{FF2B5EF4-FFF2-40B4-BE49-F238E27FC236}">
                  <a16:creationId xmlns:a16="http://schemas.microsoft.com/office/drawing/2014/main" id="{00A9060E-F9CE-FA43-AAD9-EB31A58DE51D}"/>
                </a:ext>
              </a:extLst>
            </p:cNvPr>
            <p:cNvSpPr/>
            <p:nvPr/>
          </p:nvSpPr>
          <p:spPr>
            <a:xfrm>
              <a:off x="3763" y="806"/>
              <a:ext cx="0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Line 77">
              <a:extLst>
                <a:ext uri="{FF2B5EF4-FFF2-40B4-BE49-F238E27FC236}">
                  <a16:creationId xmlns:a16="http://schemas.microsoft.com/office/drawing/2014/main" id="{3857884D-FB5A-8B44-939D-74A82ADEDC1D}"/>
                </a:ext>
              </a:extLst>
            </p:cNvPr>
            <p:cNvSpPr/>
            <p:nvPr/>
          </p:nvSpPr>
          <p:spPr>
            <a:xfrm>
              <a:off x="3926" y="806"/>
              <a:ext cx="0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Line 78">
              <a:extLst>
                <a:ext uri="{FF2B5EF4-FFF2-40B4-BE49-F238E27FC236}">
                  <a16:creationId xmlns:a16="http://schemas.microsoft.com/office/drawing/2014/main" id="{FF02F245-3A24-2448-B986-B8BAC5B9F37F}"/>
                </a:ext>
              </a:extLst>
            </p:cNvPr>
            <p:cNvSpPr/>
            <p:nvPr/>
          </p:nvSpPr>
          <p:spPr>
            <a:xfrm flipH="1">
              <a:off x="4198" y="958"/>
              <a:ext cx="128" cy="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Line 79">
              <a:extLst>
                <a:ext uri="{FF2B5EF4-FFF2-40B4-BE49-F238E27FC236}">
                  <a16:creationId xmlns:a16="http://schemas.microsoft.com/office/drawing/2014/main" id="{01A69988-0881-6C46-BE4A-88F1E7720D58}"/>
                </a:ext>
              </a:extLst>
            </p:cNvPr>
            <p:cNvSpPr/>
            <p:nvPr/>
          </p:nvSpPr>
          <p:spPr>
            <a:xfrm>
              <a:off x="4438" y="806"/>
              <a:ext cx="0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Line 80">
              <a:extLst>
                <a:ext uri="{FF2B5EF4-FFF2-40B4-BE49-F238E27FC236}">
                  <a16:creationId xmlns:a16="http://schemas.microsoft.com/office/drawing/2014/main" id="{C9F861A3-E8AB-E248-9790-635C2B551F44}"/>
                </a:ext>
              </a:extLst>
            </p:cNvPr>
            <p:cNvSpPr/>
            <p:nvPr/>
          </p:nvSpPr>
          <p:spPr>
            <a:xfrm flipH="1">
              <a:off x="4608" y="806"/>
              <a:ext cx="6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Line 81">
              <a:extLst>
                <a:ext uri="{FF2B5EF4-FFF2-40B4-BE49-F238E27FC236}">
                  <a16:creationId xmlns:a16="http://schemas.microsoft.com/office/drawing/2014/main" id="{D4DBD005-489F-9840-825F-BD3881D6879B}"/>
                </a:ext>
              </a:extLst>
            </p:cNvPr>
            <p:cNvSpPr/>
            <p:nvPr/>
          </p:nvSpPr>
          <p:spPr>
            <a:xfrm>
              <a:off x="4102" y="806"/>
              <a:ext cx="0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Line 82">
              <a:extLst>
                <a:ext uri="{FF2B5EF4-FFF2-40B4-BE49-F238E27FC236}">
                  <a16:creationId xmlns:a16="http://schemas.microsoft.com/office/drawing/2014/main" id="{DF50AFC3-D3EB-7A49-8A5E-4E22C0F7A094}"/>
                </a:ext>
              </a:extLst>
            </p:cNvPr>
            <p:cNvSpPr/>
            <p:nvPr/>
          </p:nvSpPr>
          <p:spPr>
            <a:xfrm>
              <a:off x="4761" y="806"/>
              <a:ext cx="0" cy="12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Line 83">
              <a:extLst>
                <a:ext uri="{FF2B5EF4-FFF2-40B4-BE49-F238E27FC236}">
                  <a16:creationId xmlns:a16="http://schemas.microsoft.com/office/drawing/2014/main" id="{69A7F4EA-96A9-4B4B-97CC-19BDFE43BD65}"/>
                </a:ext>
              </a:extLst>
            </p:cNvPr>
            <p:cNvSpPr/>
            <p:nvPr/>
          </p:nvSpPr>
          <p:spPr>
            <a:xfrm flipH="1">
              <a:off x="4198" y="1054"/>
              <a:ext cx="128" cy="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Line 84">
              <a:extLst>
                <a:ext uri="{FF2B5EF4-FFF2-40B4-BE49-F238E27FC236}">
                  <a16:creationId xmlns:a16="http://schemas.microsoft.com/office/drawing/2014/main" id="{3F60CB16-8ECF-8044-8E65-8988B14398E8}"/>
                </a:ext>
              </a:extLst>
            </p:cNvPr>
            <p:cNvSpPr/>
            <p:nvPr/>
          </p:nvSpPr>
          <p:spPr>
            <a:xfrm flipH="1">
              <a:off x="4198" y="686"/>
              <a:ext cx="128" cy="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Line 85">
              <a:extLst>
                <a:ext uri="{FF2B5EF4-FFF2-40B4-BE49-F238E27FC236}">
                  <a16:creationId xmlns:a16="http://schemas.microsoft.com/office/drawing/2014/main" id="{11A94026-D8DD-104E-A9BC-7471B503A17D}"/>
                </a:ext>
              </a:extLst>
            </p:cNvPr>
            <p:cNvSpPr/>
            <p:nvPr/>
          </p:nvSpPr>
          <p:spPr>
            <a:xfrm flipH="1">
              <a:off x="4198" y="774"/>
              <a:ext cx="128" cy="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Line 86">
              <a:extLst>
                <a:ext uri="{FF2B5EF4-FFF2-40B4-BE49-F238E27FC236}">
                  <a16:creationId xmlns:a16="http://schemas.microsoft.com/office/drawing/2014/main" id="{69D19A9F-1AE5-3845-9D90-DCA2D4F2D5DA}"/>
                </a:ext>
              </a:extLst>
            </p:cNvPr>
            <p:cNvSpPr/>
            <p:nvPr/>
          </p:nvSpPr>
          <p:spPr>
            <a:xfrm flipV="1">
              <a:off x="3862" y="574"/>
              <a:ext cx="824" cy="57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Line 87">
              <a:extLst>
                <a:ext uri="{FF2B5EF4-FFF2-40B4-BE49-F238E27FC236}">
                  <a16:creationId xmlns:a16="http://schemas.microsoft.com/office/drawing/2014/main" id="{7C735B6E-824E-B648-A848-9E55345317AC}"/>
                </a:ext>
              </a:extLst>
            </p:cNvPr>
            <p:cNvSpPr/>
            <p:nvPr/>
          </p:nvSpPr>
          <p:spPr>
            <a:xfrm>
              <a:off x="4054" y="926"/>
              <a:ext cx="80" cy="11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Line 88">
              <a:extLst>
                <a:ext uri="{FF2B5EF4-FFF2-40B4-BE49-F238E27FC236}">
                  <a16:creationId xmlns:a16="http://schemas.microsoft.com/office/drawing/2014/main" id="{73607DCB-22BD-EA4B-9024-F78EB6D608FB}"/>
                </a:ext>
              </a:extLst>
            </p:cNvPr>
            <p:cNvSpPr/>
            <p:nvPr/>
          </p:nvSpPr>
          <p:spPr>
            <a:xfrm>
              <a:off x="3982" y="990"/>
              <a:ext cx="80" cy="11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Line 89">
              <a:extLst>
                <a:ext uri="{FF2B5EF4-FFF2-40B4-BE49-F238E27FC236}">
                  <a16:creationId xmlns:a16="http://schemas.microsoft.com/office/drawing/2014/main" id="{AAE02E48-302A-7D44-AAA5-A37F761FC59A}"/>
                </a:ext>
              </a:extLst>
            </p:cNvPr>
            <p:cNvSpPr/>
            <p:nvPr/>
          </p:nvSpPr>
          <p:spPr>
            <a:xfrm>
              <a:off x="4382" y="702"/>
              <a:ext cx="80" cy="11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Line 90">
              <a:extLst>
                <a:ext uri="{FF2B5EF4-FFF2-40B4-BE49-F238E27FC236}">
                  <a16:creationId xmlns:a16="http://schemas.microsoft.com/office/drawing/2014/main" id="{B804725E-9D4F-A44B-A483-9AFF3E35B5FB}"/>
                </a:ext>
              </a:extLst>
            </p:cNvPr>
            <p:cNvSpPr/>
            <p:nvPr/>
          </p:nvSpPr>
          <p:spPr>
            <a:xfrm>
              <a:off x="4478" y="638"/>
              <a:ext cx="80" cy="11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Line 91">
              <a:extLst>
                <a:ext uri="{FF2B5EF4-FFF2-40B4-BE49-F238E27FC236}">
                  <a16:creationId xmlns:a16="http://schemas.microsoft.com/office/drawing/2014/main" id="{2F84653B-2D76-7D4D-9808-5F4C77433A1A}"/>
                </a:ext>
              </a:extLst>
            </p:cNvPr>
            <p:cNvSpPr/>
            <p:nvPr/>
          </p:nvSpPr>
          <p:spPr>
            <a:xfrm flipH="1" flipV="1">
              <a:off x="3838" y="574"/>
              <a:ext cx="824" cy="57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Line 92">
              <a:extLst>
                <a:ext uri="{FF2B5EF4-FFF2-40B4-BE49-F238E27FC236}">
                  <a16:creationId xmlns:a16="http://schemas.microsoft.com/office/drawing/2014/main" id="{F6265825-FFFF-A844-8B5C-A20D5E02C5A3}"/>
                </a:ext>
              </a:extLst>
            </p:cNvPr>
            <p:cNvSpPr/>
            <p:nvPr/>
          </p:nvSpPr>
          <p:spPr>
            <a:xfrm flipH="1">
              <a:off x="4390" y="925"/>
              <a:ext cx="80" cy="113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Line 93">
              <a:extLst>
                <a:ext uri="{FF2B5EF4-FFF2-40B4-BE49-F238E27FC236}">
                  <a16:creationId xmlns:a16="http://schemas.microsoft.com/office/drawing/2014/main" id="{75441414-6A7E-DF40-B3B1-0124753CFC4E}"/>
                </a:ext>
              </a:extLst>
            </p:cNvPr>
            <p:cNvSpPr/>
            <p:nvPr/>
          </p:nvSpPr>
          <p:spPr>
            <a:xfrm flipH="1">
              <a:off x="4462" y="989"/>
              <a:ext cx="80" cy="113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Line 94">
              <a:extLst>
                <a:ext uri="{FF2B5EF4-FFF2-40B4-BE49-F238E27FC236}">
                  <a16:creationId xmlns:a16="http://schemas.microsoft.com/office/drawing/2014/main" id="{487FC788-8BC2-0C44-9B00-BCA557557035}"/>
                </a:ext>
              </a:extLst>
            </p:cNvPr>
            <p:cNvSpPr/>
            <p:nvPr/>
          </p:nvSpPr>
          <p:spPr>
            <a:xfrm flipH="1">
              <a:off x="4062" y="701"/>
              <a:ext cx="80" cy="113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9" name="Line 95">
              <a:extLst>
                <a:ext uri="{FF2B5EF4-FFF2-40B4-BE49-F238E27FC236}">
                  <a16:creationId xmlns:a16="http://schemas.microsoft.com/office/drawing/2014/main" id="{113CC189-DC4C-A048-86E0-1B6D1A461ABE}"/>
                </a:ext>
              </a:extLst>
            </p:cNvPr>
            <p:cNvSpPr/>
            <p:nvPr/>
          </p:nvSpPr>
          <p:spPr>
            <a:xfrm flipH="1">
              <a:off x="3966" y="637"/>
              <a:ext cx="80" cy="113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Line 96">
              <a:extLst>
                <a:ext uri="{FF2B5EF4-FFF2-40B4-BE49-F238E27FC236}">
                  <a16:creationId xmlns:a16="http://schemas.microsoft.com/office/drawing/2014/main" id="{9D35CE21-C609-A34A-AE4C-125085B248DC}"/>
                </a:ext>
              </a:extLst>
            </p:cNvPr>
            <p:cNvSpPr/>
            <p:nvPr/>
          </p:nvSpPr>
          <p:spPr>
            <a:xfrm>
              <a:off x="4263" y="285"/>
              <a:ext cx="1" cy="115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97">
              <a:extLst>
                <a:ext uri="{FF2B5EF4-FFF2-40B4-BE49-F238E27FC236}">
                  <a16:creationId xmlns:a16="http://schemas.microsoft.com/office/drawing/2014/main" id="{1BF18581-0A65-A84B-8F10-EECD284DE7B4}"/>
                </a:ext>
              </a:extLst>
            </p:cNvPr>
            <p:cNvSpPr/>
            <p:nvPr/>
          </p:nvSpPr>
          <p:spPr>
            <a:xfrm>
              <a:off x="4558" y="1158"/>
              <a:ext cx="668" cy="22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光轴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Line 98">
              <a:extLst>
                <a:ext uri="{FF2B5EF4-FFF2-40B4-BE49-F238E27FC236}">
                  <a16:creationId xmlns:a16="http://schemas.microsoft.com/office/drawing/2014/main" id="{46987EF6-1321-1E44-AAAE-71EA4DDA8F2E}"/>
                </a:ext>
              </a:extLst>
            </p:cNvPr>
            <p:cNvSpPr/>
            <p:nvPr/>
          </p:nvSpPr>
          <p:spPr>
            <a:xfrm>
              <a:off x="4278" y="869"/>
              <a:ext cx="672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Rectangle 99">
              <a:extLst>
                <a:ext uri="{FF2B5EF4-FFF2-40B4-BE49-F238E27FC236}">
                  <a16:creationId xmlns:a16="http://schemas.microsoft.com/office/drawing/2014/main" id="{A6822DB4-4251-514E-990F-5F5A4E35C8C9}"/>
                </a:ext>
              </a:extLst>
            </p:cNvPr>
            <p:cNvSpPr/>
            <p:nvPr/>
          </p:nvSpPr>
          <p:spPr>
            <a:xfrm>
              <a:off x="4976" y="757"/>
              <a:ext cx="667" cy="47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2800" b="1" i="1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</a:t>
              </a: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100">
              <a:extLst>
                <a:ext uri="{FF2B5EF4-FFF2-40B4-BE49-F238E27FC236}">
                  <a16:creationId xmlns:a16="http://schemas.microsoft.com/office/drawing/2014/main" id="{85159F08-F7F8-664B-866B-25FE02034348}"/>
                </a:ext>
              </a:extLst>
            </p:cNvPr>
            <p:cNvSpPr/>
            <p:nvPr/>
          </p:nvSpPr>
          <p:spPr>
            <a:xfrm>
              <a:off x="4304" y="186"/>
              <a:ext cx="776" cy="45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2800" b="1" i="1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</a:t>
              </a: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Line 101">
              <a:extLst>
                <a:ext uri="{FF2B5EF4-FFF2-40B4-BE49-F238E27FC236}">
                  <a16:creationId xmlns:a16="http://schemas.microsoft.com/office/drawing/2014/main" id="{5A816139-F7AE-B84D-B96A-21BEBD0FF27D}"/>
                </a:ext>
              </a:extLst>
            </p:cNvPr>
            <p:cNvSpPr/>
            <p:nvPr/>
          </p:nvSpPr>
          <p:spPr>
            <a:xfrm>
              <a:off x="4262" y="486"/>
              <a:ext cx="11" cy="376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triangle" w="sm" len="lg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Line 102">
              <a:extLst>
                <a:ext uri="{FF2B5EF4-FFF2-40B4-BE49-F238E27FC236}">
                  <a16:creationId xmlns:a16="http://schemas.microsoft.com/office/drawing/2014/main" id="{694CB5BB-D361-C340-B91E-25F313D5E5B0}"/>
                </a:ext>
              </a:extLst>
            </p:cNvPr>
            <p:cNvSpPr/>
            <p:nvPr/>
          </p:nvSpPr>
          <p:spPr>
            <a:xfrm>
              <a:off x="4262" y="1319"/>
              <a:ext cx="312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7" name="Text Box 3">
            <a:extLst>
              <a:ext uri="{FF2B5EF4-FFF2-40B4-BE49-F238E27FC236}">
                <a16:creationId xmlns:a16="http://schemas.microsoft.com/office/drawing/2014/main" id="{6079E155-27E6-5048-9184-99FF2916AB28}"/>
              </a:ext>
            </a:extLst>
          </p:cNvPr>
          <p:cNvSpPr txBox="1"/>
          <p:nvPr/>
        </p:nvSpPr>
        <p:spPr>
          <a:xfrm>
            <a:off x="842096" y="4694449"/>
            <a:ext cx="3517974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偏振方向：垂直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光轴与光线构成平面</a:t>
            </a:r>
            <a:r>
              <a:rPr lang="en-US" altLang="zh-CN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(o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光主平面</a:t>
            </a:r>
            <a:r>
              <a:rPr lang="en-US" altLang="zh-CN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zh-CN" altLang="en-US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8" name="Text Box 3">
            <a:extLst>
              <a:ext uri="{FF2B5EF4-FFF2-40B4-BE49-F238E27FC236}">
                <a16:creationId xmlns:a16="http://schemas.microsoft.com/office/drawing/2014/main" id="{E233F7E2-977A-904C-8B12-99B2DC83CF3B}"/>
              </a:ext>
            </a:extLst>
          </p:cNvPr>
          <p:cNvSpPr txBox="1"/>
          <p:nvPr/>
        </p:nvSpPr>
        <p:spPr>
          <a:xfrm>
            <a:off x="5198990" y="4665914"/>
            <a:ext cx="3517974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偏振方向：在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光轴与光线构成平面内</a:t>
            </a:r>
            <a:r>
              <a:rPr lang="en-US" altLang="zh-CN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(e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光主平面）</a:t>
            </a:r>
          </a:p>
        </p:txBody>
      </p:sp>
    </p:spTree>
    <p:extLst>
      <p:ext uri="{BB962C8B-B14F-4D97-AF65-F5344CB8AC3E}">
        <p14:creationId xmlns:p14="http://schemas.microsoft.com/office/powerpoint/2010/main" val="13798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1" grpId="0"/>
      <p:bldP spid="93" grpId="0" animBg="1"/>
      <p:bldP spid="97" grpId="0"/>
      <p:bldP spid="167" grpId="0"/>
      <p:bldP spid="1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322">
            <a:extLst>
              <a:ext uri="{FF2B5EF4-FFF2-40B4-BE49-F238E27FC236}">
                <a16:creationId xmlns:a16="http://schemas.microsoft.com/office/drawing/2014/main" id="{03AC219B-4245-0541-AE26-BB3060BAA55A}"/>
              </a:ext>
            </a:extLst>
          </p:cNvPr>
          <p:cNvGrpSpPr>
            <a:grpSpLocks/>
          </p:cNvGrpSpPr>
          <p:nvPr/>
        </p:nvGrpSpPr>
        <p:grpSpPr bwMode="auto">
          <a:xfrm>
            <a:off x="2061295" y="956766"/>
            <a:ext cx="5122862" cy="4967287"/>
            <a:chOff x="185" y="957"/>
            <a:chExt cx="3227" cy="3129"/>
          </a:xfrm>
        </p:grpSpPr>
        <p:sp>
          <p:nvSpPr>
            <p:cNvPr id="199" name="Rectangle 323">
              <a:extLst>
                <a:ext uri="{FF2B5EF4-FFF2-40B4-BE49-F238E27FC236}">
                  <a16:creationId xmlns:a16="http://schemas.microsoft.com/office/drawing/2014/main" id="{50E17906-A80B-FB40-8A3E-EA10480C5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957"/>
              <a:ext cx="3227" cy="312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" name="Freeform 324">
              <a:extLst>
                <a:ext uri="{FF2B5EF4-FFF2-40B4-BE49-F238E27FC236}">
                  <a16:creationId xmlns:a16="http://schemas.microsoft.com/office/drawing/2014/main" id="{0FC58698-1BC5-154B-ADFC-6C67C96F8944}"/>
                </a:ext>
              </a:extLst>
            </p:cNvPr>
            <p:cNvSpPr>
              <a:spLocks/>
            </p:cNvSpPr>
            <p:nvPr/>
          </p:nvSpPr>
          <p:spPr bwMode="auto">
            <a:xfrm rot="64515">
              <a:off x="1131" y="1291"/>
              <a:ext cx="2218" cy="1905"/>
            </a:xfrm>
            <a:custGeom>
              <a:avLst/>
              <a:gdLst>
                <a:gd name="T0" fmla="*/ 288 w 1048"/>
                <a:gd name="T1" fmla="*/ 0 h 872"/>
                <a:gd name="T2" fmla="*/ 1048 w 1048"/>
                <a:gd name="T3" fmla="*/ 212 h 872"/>
                <a:gd name="T4" fmla="*/ 748 w 1048"/>
                <a:gd name="T5" fmla="*/ 872 h 872"/>
                <a:gd name="T6" fmla="*/ 0 w 1048"/>
                <a:gd name="T7" fmla="*/ 656 h 872"/>
                <a:gd name="T8" fmla="*/ 288 w 1048"/>
                <a:gd name="T9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872">
                  <a:moveTo>
                    <a:pt x="288" y="0"/>
                  </a:moveTo>
                  <a:lnTo>
                    <a:pt x="1048" y="212"/>
                  </a:lnTo>
                  <a:lnTo>
                    <a:pt x="748" y="872"/>
                  </a:lnTo>
                  <a:lnTo>
                    <a:pt x="0" y="656"/>
                  </a:lnTo>
                  <a:lnTo>
                    <a:pt x="288" y="0"/>
                  </a:lnTo>
                  <a:close/>
                </a:path>
              </a:pathLst>
            </a:custGeom>
            <a:gradFill rotWithShape="0">
              <a:gsLst>
                <a:gs pos="0">
                  <a:srgbClr val="D5EAFF"/>
                </a:gs>
                <a:gs pos="100000">
                  <a:srgbClr val="D5EAFF">
                    <a:gamma/>
                    <a:shade val="86667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Freeform 325">
              <a:extLst>
                <a:ext uri="{FF2B5EF4-FFF2-40B4-BE49-F238E27FC236}">
                  <a16:creationId xmlns:a16="http://schemas.microsoft.com/office/drawing/2014/main" id="{90C5C589-4A3C-BB4E-BFD6-D574349802FE}"/>
                </a:ext>
              </a:extLst>
            </p:cNvPr>
            <p:cNvSpPr>
              <a:spLocks/>
            </p:cNvSpPr>
            <p:nvPr/>
          </p:nvSpPr>
          <p:spPr bwMode="auto">
            <a:xfrm rot="64515">
              <a:off x="218" y="1256"/>
              <a:ext cx="1533" cy="1990"/>
            </a:xfrm>
            <a:custGeom>
              <a:avLst/>
              <a:gdLst>
                <a:gd name="T0" fmla="*/ 272 w 732"/>
                <a:gd name="T1" fmla="*/ 268 h 916"/>
                <a:gd name="T2" fmla="*/ 732 w 732"/>
                <a:gd name="T3" fmla="*/ 0 h 916"/>
                <a:gd name="T4" fmla="*/ 444 w 732"/>
                <a:gd name="T5" fmla="*/ 668 h 916"/>
                <a:gd name="T6" fmla="*/ 0 w 732"/>
                <a:gd name="T7" fmla="*/ 916 h 916"/>
                <a:gd name="T8" fmla="*/ 272 w 732"/>
                <a:gd name="T9" fmla="*/ 26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2" h="916">
                  <a:moveTo>
                    <a:pt x="272" y="268"/>
                  </a:moveTo>
                  <a:lnTo>
                    <a:pt x="732" y="0"/>
                  </a:lnTo>
                  <a:lnTo>
                    <a:pt x="444" y="668"/>
                  </a:lnTo>
                  <a:lnTo>
                    <a:pt x="0" y="916"/>
                  </a:lnTo>
                  <a:lnTo>
                    <a:pt x="272" y="268"/>
                  </a:lnTo>
                  <a:close/>
                </a:path>
              </a:pathLst>
            </a:custGeom>
            <a:gradFill rotWithShape="0">
              <a:gsLst>
                <a:gs pos="0">
                  <a:srgbClr val="CDDAEB"/>
                </a:gs>
                <a:gs pos="100000">
                  <a:srgbClr val="CDDAEB">
                    <a:gamma/>
                    <a:shade val="83137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Freeform 326">
              <a:extLst>
                <a:ext uri="{FF2B5EF4-FFF2-40B4-BE49-F238E27FC236}">
                  <a16:creationId xmlns:a16="http://schemas.microsoft.com/office/drawing/2014/main" id="{72DB30E0-DEC3-AC4E-B6E5-830B00F8CA79}"/>
                </a:ext>
              </a:extLst>
            </p:cNvPr>
            <p:cNvSpPr>
              <a:spLocks/>
            </p:cNvSpPr>
            <p:nvPr/>
          </p:nvSpPr>
          <p:spPr bwMode="auto">
            <a:xfrm rot="64515">
              <a:off x="200" y="2700"/>
              <a:ext cx="2505" cy="1017"/>
            </a:xfrm>
            <a:custGeom>
              <a:avLst/>
              <a:gdLst>
                <a:gd name="T0" fmla="*/ 0 w 1196"/>
                <a:gd name="T1" fmla="*/ 256 h 468"/>
                <a:gd name="T2" fmla="*/ 448 w 1196"/>
                <a:gd name="T3" fmla="*/ 0 h 468"/>
                <a:gd name="T4" fmla="*/ 1196 w 1196"/>
                <a:gd name="T5" fmla="*/ 212 h 468"/>
                <a:gd name="T6" fmla="*/ 748 w 1196"/>
                <a:gd name="T7" fmla="*/ 468 h 468"/>
                <a:gd name="T8" fmla="*/ 0 w 1196"/>
                <a:gd name="T9" fmla="*/ 25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468">
                  <a:moveTo>
                    <a:pt x="0" y="256"/>
                  </a:moveTo>
                  <a:lnTo>
                    <a:pt x="448" y="0"/>
                  </a:lnTo>
                  <a:lnTo>
                    <a:pt x="1196" y="212"/>
                  </a:lnTo>
                  <a:lnTo>
                    <a:pt x="748" y="468"/>
                  </a:lnTo>
                  <a:lnTo>
                    <a:pt x="0" y="256"/>
                  </a:lnTo>
                  <a:close/>
                </a:path>
              </a:pathLst>
            </a:custGeom>
            <a:gradFill rotWithShape="0">
              <a:gsLst>
                <a:gs pos="0">
                  <a:srgbClr val="B6BFC8">
                    <a:gamma/>
                    <a:shade val="63137"/>
                    <a:invGamma/>
                  </a:srgbClr>
                </a:gs>
                <a:gs pos="100000">
                  <a:srgbClr val="B6BFC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Oval 327">
              <a:extLst>
                <a:ext uri="{FF2B5EF4-FFF2-40B4-BE49-F238E27FC236}">
                  <a16:creationId xmlns:a16="http://schemas.microsoft.com/office/drawing/2014/main" id="{F597FACB-6434-7244-8D2B-BFB671D46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1554"/>
              <a:ext cx="2292" cy="1815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" name="Oval 328">
              <a:extLst>
                <a:ext uri="{FF2B5EF4-FFF2-40B4-BE49-F238E27FC236}">
                  <a16:creationId xmlns:a16="http://schemas.microsoft.com/office/drawing/2014/main" id="{C7F1A756-F89C-7C47-A205-11179227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716"/>
              <a:ext cx="2130" cy="140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CC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205" name="Oval 329">
              <a:extLst>
                <a:ext uri="{FF2B5EF4-FFF2-40B4-BE49-F238E27FC236}">
                  <a16:creationId xmlns:a16="http://schemas.microsoft.com/office/drawing/2014/main" id="{CA6B5501-3981-274C-AA40-D8585A0CD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" y="1726"/>
              <a:ext cx="1391" cy="1377"/>
            </a:xfrm>
            <a:prstGeom prst="ellipse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FFFFCC">
                    <a:gamma/>
                    <a:shade val="93333"/>
                    <a:invGamma/>
                  </a:srgb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" name="Line 330">
              <a:extLst>
                <a:ext uri="{FF2B5EF4-FFF2-40B4-BE49-F238E27FC236}">
                  <a16:creationId xmlns:a16="http://schemas.microsoft.com/office/drawing/2014/main" id="{88931D80-277F-AE41-8BDF-7690AB670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728"/>
              <a:ext cx="0" cy="1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331">
              <a:extLst>
                <a:ext uri="{FF2B5EF4-FFF2-40B4-BE49-F238E27FC236}">
                  <a16:creationId xmlns:a16="http://schemas.microsoft.com/office/drawing/2014/main" id="{D938E3F8-104B-8045-911A-5C8FE67A4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" y="2411"/>
              <a:ext cx="27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332">
              <a:extLst>
                <a:ext uri="{FF2B5EF4-FFF2-40B4-BE49-F238E27FC236}">
                  <a16:creationId xmlns:a16="http://schemas.microsoft.com/office/drawing/2014/main" id="{ACD971E8-DE76-0042-B9BD-76A8A23E7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5" y="2411"/>
              <a:ext cx="315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Arc 333" descr="窄横线">
              <a:extLst>
                <a:ext uri="{FF2B5EF4-FFF2-40B4-BE49-F238E27FC236}">
                  <a16:creationId xmlns:a16="http://schemas.microsoft.com/office/drawing/2014/main" id="{3F41907C-57E4-CA4D-9268-B99C4F5C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1719"/>
              <a:ext cx="691" cy="69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845"/>
                <a:gd name="T1" fmla="*/ 21640 h 21640"/>
                <a:gd name="T2" fmla="*/ 21845 w 21845"/>
                <a:gd name="T3" fmla="*/ 1 h 21640"/>
                <a:gd name="T4" fmla="*/ 21600 w 21845"/>
                <a:gd name="T5" fmla="*/ 21600 h 2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45" h="21640" fill="none" extrusionOk="0">
                  <a:moveTo>
                    <a:pt x="0" y="21639"/>
                  </a:moveTo>
                  <a:cubicBezTo>
                    <a:pt x="0" y="21626"/>
                    <a:pt x="0" y="2161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681" y="0"/>
                    <a:pt x="21763" y="0"/>
                    <a:pt x="21844" y="1"/>
                  </a:cubicBezTo>
                </a:path>
                <a:path w="21845" h="21640" stroke="0" extrusionOk="0">
                  <a:moveTo>
                    <a:pt x="0" y="21639"/>
                  </a:moveTo>
                  <a:cubicBezTo>
                    <a:pt x="0" y="21626"/>
                    <a:pt x="0" y="2161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681" y="0"/>
                    <a:pt x="21763" y="0"/>
                    <a:pt x="21844" y="1"/>
                  </a:cubicBezTo>
                  <a:lnTo>
                    <a:pt x="21600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" name="Arc 334" descr="窄横线">
              <a:extLst>
                <a:ext uri="{FF2B5EF4-FFF2-40B4-BE49-F238E27FC236}">
                  <a16:creationId xmlns:a16="http://schemas.microsoft.com/office/drawing/2014/main" id="{10EF1F2C-E247-CC4A-A288-6A4E7EEFBD1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078" y="2426"/>
              <a:ext cx="654" cy="696"/>
            </a:xfrm>
            <a:custGeom>
              <a:avLst/>
              <a:gdLst>
                <a:gd name="G0" fmla="+- 20441 0 0"/>
                <a:gd name="G1" fmla="+- 21600 0 0"/>
                <a:gd name="G2" fmla="+- 21600 0 0"/>
                <a:gd name="T0" fmla="*/ 0 w 20686"/>
                <a:gd name="T1" fmla="*/ 14619 h 21600"/>
                <a:gd name="T2" fmla="*/ 20686 w 20686"/>
                <a:gd name="T3" fmla="*/ 1 h 21600"/>
                <a:gd name="T4" fmla="*/ 20441 w 2068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86" h="21600" fill="none" extrusionOk="0">
                  <a:moveTo>
                    <a:pt x="0" y="14619"/>
                  </a:moveTo>
                  <a:cubicBezTo>
                    <a:pt x="2986" y="5875"/>
                    <a:pt x="11202" y="0"/>
                    <a:pt x="20441" y="0"/>
                  </a:cubicBezTo>
                  <a:cubicBezTo>
                    <a:pt x="20522" y="0"/>
                    <a:pt x="20604" y="0"/>
                    <a:pt x="20685" y="1"/>
                  </a:cubicBezTo>
                </a:path>
                <a:path w="20686" h="21600" stroke="0" extrusionOk="0">
                  <a:moveTo>
                    <a:pt x="0" y="14619"/>
                  </a:moveTo>
                  <a:cubicBezTo>
                    <a:pt x="2986" y="5875"/>
                    <a:pt x="11202" y="0"/>
                    <a:pt x="20441" y="0"/>
                  </a:cubicBezTo>
                  <a:cubicBezTo>
                    <a:pt x="20522" y="0"/>
                    <a:pt x="20604" y="0"/>
                    <a:pt x="20685" y="1"/>
                  </a:cubicBezTo>
                  <a:lnTo>
                    <a:pt x="20441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" name="Arc 335" descr="窄横线">
              <a:extLst>
                <a:ext uri="{FF2B5EF4-FFF2-40B4-BE49-F238E27FC236}">
                  <a16:creationId xmlns:a16="http://schemas.microsoft.com/office/drawing/2014/main" id="{739801DB-FB58-CF4E-BF18-CD33E10F92B1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33" y="2430"/>
              <a:ext cx="654" cy="696"/>
            </a:xfrm>
            <a:custGeom>
              <a:avLst/>
              <a:gdLst>
                <a:gd name="G0" fmla="+- 20441 0 0"/>
                <a:gd name="G1" fmla="+- 21600 0 0"/>
                <a:gd name="G2" fmla="+- 21600 0 0"/>
                <a:gd name="T0" fmla="*/ 0 w 20686"/>
                <a:gd name="T1" fmla="*/ 14619 h 21600"/>
                <a:gd name="T2" fmla="*/ 20686 w 20686"/>
                <a:gd name="T3" fmla="*/ 1 h 21600"/>
                <a:gd name="T4" fmla="*/ 20441 w 2068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86" h="21600" fill="none" extrusionOk="0">
                  <a:moveTo>
                    <a:pt x="0" y="14619"/>
                  </a:moveTo>
                  <a:cubicBezTo>
                    <a:pt x="2986" y="5875"/>
                    <a:pt x="11202" y="0"/>
                    <a:pt x="20441" y="0"/>
                  </a:cubicBezTo>
                  <a:cubicBezTo>
                    <a:pt x="20522" y="0"/>
                    <a:pt x="20604" y="0"/>
                    <a:pt x="20685" y="1"/>
                  </a:cubicBezTo>
                </a:path>
                <a:path w="20686" h="21600" stroke="0" extrusionOk="0">
                  <a:moveTo>
                    <a:pt x="0" y="14619"/>
                  </a:moveTo>
                  <a:cubicBezTo>
                    <a:pt x="2986" y="5875"/>
                    <a:pt x="11202" y="0"/>
                    <a:pt x="20441" y="0"/>
                  </a:cubicBezTo>
                  <a:cubicBezTo>
                    <a:pt x="20522" y="0"/>
                    <a:pt x="20604" y="0"/>
                    <a:pt x="20685" y="1"/>
                  </a:cubicBezTo>
                  <a:lnTo>
                    <a:pt x="20441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" name="Freeform 336">
              <a:extLst>
                <a:ext uri="{FF2B5EF4-FFF2-40B4-BE49-F238E27FC236}">
                  <a16:creationId xmlns:a16="http://schemas.microsoft.com/office/drawing/2014/main" id="{E1DDFC7A-D51C-454C-822D-CFB52C05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394"/>
              <a:ext cx="111" cy="214"/>
            </a:xfrm>
            <a:custGeom>
              <a:avLst/>
              <a:gdLst>
                <a:gd name="T0" fmla="*/ 0 w 111"/>
                <a:gd name="T1" fmla="*/ 15 h 201"/>
                <a:gd name="T2" fmla="*/ 0 w 111"/>
                <a:gd name="T3" fmla="*/ 78 h 201"/>
                <a:gd name="T4" fmla="*/ 6 w 111"/>
                <a:gd name="T5" fmla="*/ 162 h 201"/>
                <a:gd name="T6" fmla="*/ 30 w 111"/>
                <a:gd name="T7" fmla="*/ 201 h 201"/>
                <a:gd name="T8" fmla="*/ 111 w 111"/>
                <a:gd name="T9" fmla="*/ 129 h 201"/>
                <a:gd name="T10" fmla="*/ 102 w 111"/>
                <a:gd name="T11" fmla="*/ 21 h 201"/>
                <a:gd name="T12" fmla="*/ 102 w 111"/>
                <a:gd name="T13" fmla="*/ 0 h 201"/>
                <a:gd name="T14" fmla="*/ 63 w 111"/>
                <a:gd name="T15" fmla="*/ 3 h 201"/>
                <a:gd name="T16" fmla="*/ 0 w 111"/>
                <a:gd name="T17" fmla="*/ 1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01">
                  <a:moveTo>
                    <a:pt x="0" y="15"/>
                  </a:moveTo>
                  <a:lnTo>
                    <a:pt x="0" y="78"/>
                  </a:lnTo>
                  <a:lnTo>
                    <a:pt x="6" y="162"/>
                  </a:lnTo>
                  <a:lnTo>
                    <a:pt x="30" y="201"/>
                  </a:lnTo>
                  <a:lnTo>
                    <a:pt x="111" y="129"/>
                  </a:lnTo>
                  <a:lnTo>
                    <a:pt x="102" y="21"/>
                  </a:lnTo>
                  <a:lnTo>
                    <a:pt x="102" y="0"/>
                  </a:lnTo>
                  <a:lnTo>
                    <a:pt x="63" y="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Freeform 337">
              <a:extLst>
                <a:ext uri="{FF2B5EF4-FFF2-40B4-BE49-F238E27FC236}">
                  <a16:creationId xmlns:a16="http://schemas.microsoft.com/office/drawing/2014/main" id="{E053F6E0-7E84-1A4B-8896-2F3CCDA6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07"/>
              <a:ext cx="6" cy="173"/>
            </a:xfrm>
            <a:custGeom>
              <a:avLst/>
              <a:gdLst>
                <a:gd name="T0" fmla="*/ 0 w 6"/>
                <a:gd name="T1" fmla="*/ 0 h 165"/>
                <a:gd name="T2" fmla="*/ 0 w 6"/>
                <a:gd name="T3" fmla="*/ 57 h 165"/>
                <a:gd name="T4" fmla="*/ 6 w 6"/>
                <a:gd name="T5" fmla="*/ 135 h 165"/>
                <a:gd name="T6" fmla="*/ 6 w 6"/>
                <a:gd name="T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5">
                  <a:moveTo>
                    <a:pt x="0" y="0"/>
                  </a:moveTo>
                  <a:lnTo>
                    <a:pt x="0" y="57"/>
                  </a:lnTo>
                  <a:lnTo>
                    <a:pt x="6" y="135"/>
                  </a:lnTo>
                  <a:lnTo>
                    <a:pt x="6" y="16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Arc 338">
              <a:extLst>
                <a:ext uri="{FF2B5EF4-FFF2-40B4-BE49-F238E27FC236}">
                  <a16:creationId xmlns:a16="http://schemas.microsoft.com/office/drawing/2014/main" id="{6EF96A18-C048-884D-B52D-2E96124F2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2417"/>
              <a:ext cx="2128" cy="308"/>
            </a:xfrm>
            <a:custGeom>
              <a:avLst/>
              <a:gdLst>
                <a:gd name="G0" fmla="+- 21600 0 0"/>
                <a:gd name="G1" fmla="+- 148 0 0"/>
                <a:gd name="G2" fmla="+- 21600 0 0"/>
                <a:gd name="T0" fmla="*/ 43199 w 43200"/>
                <a:gd name="T1" fmla="*/ 0 h 21748"/>
                <a:gd name="T2" fmla="*/ 0 w 43200"/>
                <a:gd name="T3" fmla="*/ 72 h 21748"/>
                <a:gd name="T4" fmla="*/ 21600 w 43200"/>
                <a:gd name="T5" fmla="*/ 148 h 2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748" fill="none" extrusionOk="0">
                  <a:moveTo>
                    <a:pt x="43199" y="-1"/>
                  </a:moveTo>
                  <a:cubicBezTo>
                    <a:pt x="43199" y="49"/>
                    <a:pt x="43200" y="98"/>
                    <a:pt x="43200" y="148"/>
                  </a:cubicBezTo>
                  <a:cubicBezTo>
                    <a:pt x="43200" y="12077"/>
                    <a:pt x="33529" y="21748"/>
                    <a:pt x="21600" y="21748"/>
                  </a:cubicBezTo>
                  <a:cubicBezTo>
                    <a:pt x="9670" y="21748"/>
                    <a:pt x="0" y="12077"/>
                    <a:pt x="0" y="148"/>
                  </a:cubicBezTo>
                  <a:cubicBezTo>
                    <a:pt x="0" y="122"/>
                    <a:pt x="0" y="97"/>
                    <a:pt x="0" y="72"/>
                  </a:cubicBezTo>
                </a:path>
                <a:path w="43200" h="21748" stroke="0" extrusionOk="0">
                  <a:moveTo>
                    <a:pt x="43199" y="-1"/>
                  </a:moveTo>
                  <a:cubicBezTo>
                    <a:pt x="43199" y="49"/>
                    <a:pt x="43200" y="98"/>
                    <a:pt x="43200" y="148"/>
                  </a:cubicBezTo>
                  <a:cubicBezTo>
                    <a:pt x="43200" y="12077"/>
                    <a:pt x="33529" y="21748"/>
                    <a:pt x="21600" y="21748"/>
                  </a:cubicBezTo>
                  <a:cubicBezTo>
                    <a:pt x="9670" y="21748"/>
                    <a:pt x="0" y="12077"/>
                    <a:pt x="0" y="148"/>
                  </a:cubicBezTo>
                  <a:cubicBezTo>
                    <a:pt x="0" y="122"/>
                    <a:pt x="0" y="97"/>
                    <a:pt x="0" y="72"/>
                  </a:cubicBezTo>
                  <a:lnTo>
                    <a:pt x="21600" y="148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" name="Arc 339" descr="深色上对角线">
              <a:extLst>
                <a:ext uri="{FF2B5EF4-FFF2-40B4-BE49-F238E27FC236}">
                  <a16:creationId xmlns:a16="http://schemas.microsoft.com/office/drawing/2014/main" id="{7BDDC4E7-BD15-AD4F-AB57-8CD95F493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" y="2411"/>
              <a:ext cx="697" cy="167"/>
            </a:xfrm>
            <a:custGeom>
              <a:avLst/>
              <a:gdLst>
                <a:gd name="G0" fmla="+- 21600 0 0"/>
                <a:gd name="G1" fmla="+- 729 0 0"/>
                <a:gd name="G2" fmla="+- 21600 0 0"/>
                <a:gd name="T0" fmla="*/ 11066 w 21600"/>
                <a:gd name="T1" fmla="*/ 19586 h 19586"/>
                <a:gd name="T2" fmla="*/ 12 w 21600"/>
                <a:gd name="T3" fmla="*/ 0 h 19586"/>
                <a:gd name="T4" fmla="*/ 21600 w 21600"/>
                <a:gd name="T5" fmla="*/ 729 h 19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586" fill="none" extrusionOk="0">
                  <a:moveTo>
                    <a:pt x="11065" y="19586"/>
                  </a:moveTo>
                  <a:cubicBezTo>
                    <a:pt x="4233" y="15769"/>
                    <a:pt x="0" y="8555"/>
                    <a:pt x="0" y="729"/>
                  </a:cubicBezTo>
                  <a:cubicBezTo>
                    <a:pt x="0" y="485"/>
                    <a:pt x="4" y="242"/>
                    <a:pt x="12" y="0"/>
                  </a:cubicBezTo>
                </a:path>
                <a:path w="21600" h="19586" stroke="0" extrusionOk="0">
                  <a:moveTo>
                    <a:pt x="11065" y="19586"/>
                  </a:moveTo>
                  <a:cubicBezTo>
                    <a:pt x="4233" y="15769"/>
                    <a:pt x="0" y="8555"/>
                    <a:pt x="0" y="729"/>
                  </a:cubicBezTo>
                  <a:cubicBezTo>
                    <a:pt x="0" y="485"/>
                    <a:pt x="4" y="242"/>
                    <a:pt x="12" y="0"/>
                  </a:cubicBezTo>
                  <a:lnTo>
                    <a:pt x="21600" y="729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" name="Arc 340">
              <a:extLst>
                <a:ext uri="{FF2B5EF4-FFF2-40B4-BE49-F238E27FC236}">
                  <a16:creationId xmlns:a16="http://schemas.microsoft.com/office/drawing/2014/main" id="{5C544570-55EA-9643-A6D6-B477666EE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727"/>
              <a:ext cx="337" cy="138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907 w 21907"/>
                <a:gd name="T1" fmla="*/ 43198 h 43200"/>
                <a:gd name="T2" fmla="*/ 21652 w 21907"/>
                <a:gd name="T3" fmla="*/ 0 h 43200"/>
                <a:gd name="T4" fmla="*/ 21600 w 2190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07" h="43200" fill="none" extrusionOk="0">
                  <a:moveTo>
                    <a:pt x="21906" y="43197"/>
                  </a:moveTo>
                  <a:cubicBezTo>
                    <a:pt x="21804" y="43199"/>
                    <a:pt x="21702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617" y="0"/>
                    <a:pt x="21634" y="0"/>
                    <a:pt x="21651" y="0"/>
                  </a:cubicBezTo>
                </a:path>
                <a:path w="21907" h="43200" stroke="0" extrusionOk="0">
                  <a:moveTo>
                    <a:pt x="21906" y="43197"/>
                  </a:moveTo>
                  <a:cubicBezTo>
                    <a:pt x="21804" y="43199"/>
                    <a:pt x="21702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617" y="0"/>
                    <a:pt x="21634" y="0"/>
                    <a:pt x="21651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" name="Arc 341" descr="窄竖线">
              <a:extLst>
                <a:ext uri="{FF2B5EF4-FFF2-40B4-BE49-F238E27FC236}">
                  <a16:creationId xmlns:a16="http://schemas.microsoft.com/office/drawing/2014/main" id="{328FF620-A0BF-1A4F-B871-8642E5D19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" y="1725"/>
              <a:ext cx="294" cy="894"/>
            </a:xfrm>
            <a:custGeom>
              <a:avLst/>
              <a:gdLst>
                <a:gd name="G0" fmla="+- 21600 0 0"/>
                <a:gd name="G1" fmla="+- 20843 0 0"/>
                <a:gd name="G2" fmla="+- 21600 0 0"/>
                <a:gd name="T0" fmla="*/ 943 w 21600"/>
                <a:gd name="T1" fmla="*/ 27157 h 27157"/>
                <a:gd name="T2" fmla="*/ 15932 w 21600"/>
                <a:gd name="T3" fmla="*/ 0 h 27157"/>
                <a:gd name="T4" fmla="*/ 21600 w 21600"/>
                <a:gd name="T5" fmla="*/ 20843 h 27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7157" fill="none" extrusionOk="0">
                  <a:moveTo>
                    <a:pt x="943" y="27156"/>
                  </a:moveTo>
                  <a:cubicBezTo>
                    <a:pt x="317" y="25110"/>
                    <a:pt x="0" y="22982"/>
                    <a:pt x="0" y="20843"/>
                  </a:cubicBezTo>
                  <a:cubicBezTo>
                    <a:pt x="0" y="11096"/>
                    <a:pt x="6527" y="2557"/>
                    <a:pt x="15931" y="-1"/>
                  </a:cubicBezTo>
                </a:path>
                <a:path w="21600" h="27157" stroke="0" extrusionOk="0">
                  <a:moveTo>
                    <a:pt x="943" y="27156"/>
                  </a:moveTo>
                  <a:cubicBezTo>
                    <a:pt x="317" y="25110"/>
                    <a:pt x="0" y="22982"/>
                    <a:pt x="0" y="20843"/>
                  </a:cubicBezTo>
                  <a:cubicBezTo>
                    <a:pt x="0" y="11096"/>
                    <a:pt x="6527" y="2557"/>
                    <a:pt x="15931" y="-1"/>
                  </a:cubicBezTo>
                  <a:lnTo>
                    <a:pt x="21600" y="20843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" name="Arc 342" descr="窄竖线">
              <a:extLst>
                <a:ext uri="{FF2B5EF4-FFF2-40B4-BE49-F238E27FC236}">
                  <a16:creationId xmlns:a16="http://schemas.microsoft.com/office/drawing/2014/main" id="{3B31786D-4EA2-044F-920C-96DEE8C77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2401"/>
              <a:ext cx="256" cy="711"/>
            </a:xfrm>
            <a:custGeom>
              <a:avLst/>
              <a:gdLst>
                <a:gd name="G0" fmla="+- 19386 0 0"/>
                <a:gd name="G1" fmla="+- 0 0 0"/>
                <a:gd name="G2" fmla="+- 21600 0 0"/>
                <a:gd name="T0" fmla="*/ 14496 w 19386"/>
                <a:gd name="T1" fmla="*/ 21039 h 21039"/>
                <a:gd name="T2" fmla="*/ 0 w 19386"/>
                <a:gd name="T3" fmla="*/ 9526 h 21039"/>
                <a:gd name="T4" fmla="*/ 19386 w 19386"/>
                <a:gd name="T5" fmla="*/ 0 h 2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86" h="21039" fill="none" extrusionOk="0">
                  <a:moveTo>
                    <a:pt x="14495" y="21039"/>
                  </a:moveTo>
                  <a:cubicBezTo>
                    <a:pt x="8180" y="19571"/>
                    <a:pt x="2859" y="15344"/>
                    <a:pt x="0" y="9525"/>
                  </a:cubicBezTo>
                </a:path>
                <a:path w="19386" h="21039" stroke="0" extrusionOk="0">
                  <a:moveTo>
                    <a:pt x="14495" y="21039"/>
                  </a:moveTo>
                  <a:cubicBezTo>
                    <a:pt x="8180" y="19571"/>
                    <a:pt x="2859" y="15344"/>
                    <a:pt x="0" y="9525"/>
                  </a:cubicBezTo>
                  <a:lnTo>
                    <a:pt x="19386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Arc 343">
              <a:extLst>
                <a:ext uri="{FF2B5EF4-FFF2-40B4-BE49-F238E27FC236}">
                  <a16:creationId xmlns:a16="http://schemas.microsoft.com/office/drawing/2014/main" id="{70001D54-60A6-014D-B40E-0185740CA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2419"/>
              <a:ext cx="501" cy="306"/>
            </a:xfrm>
            <a:custGeom>
              <a:avLst/>
              <a:gdLst>
                <a:gd name="G0" fmla="+- 6648 0 0"/>
                <a:gd name="G1" fmla="+- 0 0 0"/>
                <a:gd name="G2" fmla="+- 21600 0 0"/>
                <a:gd name="T0" fmla="*/ 10121 w 10121"/>
                <a:gd name="T1" fmla="*/ 21319 h 21600"/>
                <a:gd name="T2" fmla="*/ 0 w 10121"/>
                <a:gd name="T3" fmla="*/ 20551 h 21600"/>
                <a:gd name="T4" fmla="*/ 6648 w 1012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21" h="21600" fill="none" extrusionOk="0">
                  <a:moveTo>
                    <a:pt x="10120" y="21318"/>
                  </a:moveTo>
                  <a:cubicBezTo>
                    <a:pt x="8972" y="21506"/>
                    <a:pt x="7811" y="21600"/>
                    <a:pt x="6648" y="21600"/>
                  </a:cubicBezTo>
                  <a:cubicBezTo>
                    <a:pt x="4390" y="21600"/>
                    <a:pt x="2147" y="21246"/>
                    <a:pt x="-1" y="20551"/>
                  </a:cubicBezTo>
                </a:path>
                <a:path w="10121" h="21600" stroke="0" extrusionOk="0">
                  <a:moveTo>
                    <a:pt x="10120" y="21318"/>
                  </a:moveTo>
                  <a:cubicBezTo>
                    <a:pt x="8972" y="21506"/>
                    <a:pt x="7811" y="21600"/>
                    <a:pt x="6648" y="21600"/>
                  </a:cubicBezTo>
                  <a:cubicBezTo>
                    <a:pt x="4390" y="21600"/>
                    <a:pt x="2147" y="21246"/>
                    <a:pt x="-1" y="20551"/>
                  </a:cubicBezTo>
                  <a:lnTo>
                    <a:pt x="6648" y="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" name="Arc 344" descr="深色上对角线">
              <a:extLst>
                <a:ext uri="{FF2B5EF4-FFF2-40B4-BE49-F238E27FC236}">
                  <a16:creationId xmlns:a16="http://schemas.microsoft.com/office/drawing/2014/main" id="{DF9F3B12-5C5E-5F41-A168-8403CBEC7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2405"/>
              <a:ext cx="892" cy="205"/>
            </a:xfrm>
            <a:custGeom>
              <a:avLst/>
              <a:gdLst>
                <a:gd name="G0" fmla="+- 4707 0 0"/>
                <a:gd name="G1" fmla="+- 249 0 0"/>
                <a:gd name="G2" fmla="+- 21600 0 0"/>
                <a:gd name="T0" fmla="*/ 26306 w 26307"/>
                <a:gd name="T1" fmla="*/ 0 h 21849"/>
                <a:gd name="T2" fmla="*/ 0 w 26307"/>
                <a:gd name="T3" fmla="*/ 21330 h 21849"/>
                <a:gd name="T4" fmla="*/ 4707 w 26307"/>
                <a:gd name="T5" fmla="*/ 249 h 2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307" h="21849" fill="none" extrusionOk="0">
                  <a:moveTo>
                    <a:pt x="26305" y="0"/>
                  </a:moveTo>
                  <a:cubicBezTo>
                    <a:pt x="26306" y="82"/>
                    <a:pt x="26307" y="165"/>
                    <a:pt x="26307" y="249"/>
                  </a:cubicBezTo>
                  <a:cubicBezTo>
                    <a:pt x="26307" y="12178"/>
                    <a:pt x="16636" y="21849"/>
                    <a:pt x="4707" y="21849"/>
                  </a:cubicBezTo>
                  <a:cubicBezTo>
                    <a:pt x="3123" y="21849"/>
                    <a:pt x="1545" y="21674"/>
                    <a:pt x="0" y="21329"/>
                  </a:cubicBezTo>
                </a:path>
                <a:path w="26307" h="21849" stroke="0" extrusionOk="0">
                  <a:moveTo>
                    <a:pt x="26305" y="0"/>
                  </a:moveTo>
                  <a:cubicBezTo>
                    <a:pt x="26306" y="82"/>
                    <a:pt x="26307" y="165"/>
                    <a:pt x="26307" y="249"/>
                  </a:cubicBezTo>
                  <a:cubicBezTo>
                    <a:pt x="26307" y="12178"/>
                    <a:pt x="16636" y="21849"/>
                    <a:pt x="4707" y="21849"/>
                  </a:cubicBezTo>
                  <a:cubicBezTo>
                    <a:pt x="3123" y="21849"/>
                    <a:pt x="1545" y="21674"/>
                    <a:pt x="0" y="21329"/>
                  </a:cubicBezTo>
                  <a:lnTo>
                    <a:pt x="4707" y="249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Arc 345" descr="窄横线">
              <a:extLst>
                <a:ext uri="{FF2B5EF4-FFF2-40B4-BE49-F238E27FC236}">
                  <a16:creationId xmlns:a16="http://schemas.microsoft.com/office/drawing/2014/main" id="{BD1D124C-855B-D645-A5EF-6C06B606F0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" y="1717"/>
              <a:ext cx="691" cy="703"/>
            </a:xfrm>
            <a:custGeom>
              <a:avLst/>
              <a:gdLst>
                <a:gd name="G0" fmla="+- 21597 0 0"/>
                <a:gd name="G1" fmla="+- 21600 0 0"/>
                <a:gd name="G2" fmla="+- 21600 0 0"/>
                <a:gd name="T0" fmla="*/ 0 w 21842"/>
                <a:gd name="T1" fmla="*/ 21243 h 21600"/>
                <a:gd name="T2" fmla="*/ 21842 w 21842"/>
                <a:gd name="T3" fmla="*/ 1 h 21600"/>
                <a:gd name="T4" fmla="*/ 21597 w 218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42" h="21600" fill="none" extrusionOk="0">
                  <a:moveTo>
                    <a:pt x="-1" y="21242"/>
                  </a:moveTo>
                  <a:cubicBezTo>
                    <a:pt x="194" y="9454"/>
                    <a:pt x="9806" y="0"/>
                    <a:pt x="21597" y="0"/>
                  </a:cubicBezTo>
                  <a:cubicBezTo>
                    <a:pt x="21678" y="0"/>
                    <a:pt x="21760" y="0"/>
                    <a:pt x="21841" y="1"/>
                  </a:cubicBezTo>
                </a:path>
                <a:path w="21842" h="21600" stroke="0" extrusionOk="0">
                  <a:moveTo>
                    <a:pt x="-1" y="21242"/>
                  </a:moveTo>
                  <a:cubicBezTo>
                    <a:pt x="194" y="9454"/>
                    <a:pt x="9806" y="0"/>
                    <a:pt x="21597" y="0"/>
                  </a:cubicBezTo>
                  <a:cubicBezTo>
                    <a:pt x="21678" y="0"/>
                    <a:pt x="21760" y="0"/>
                    <a:pt x="21841" y="1"/>
                  </a:cubicBezTo>
                  <a:lnTo>
                    <a:pt x="21597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" name="Line 346">
              <a:extLst>
                <a:ext uri="{FF2B5EF4-FFF2-40B4-BE49-F238E27FC236}">
                  <a16:creationId xmlns:a16="http://schemas.microsoft.com/office/drawing/2014/main" id="{AAD5D505-12EA-AD40-B90D-3DB866E4D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6" y="2405"/>
              <a:ext cx="1040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3" name="Line 347">
              <a:extLst>
                <a:ext uri="{FF2B5EF4-FFF2-40B4-BE49-F238E27FC236}">
                  <a16:creationId xmlns:a16="http://schemas.microsoft.com/office/drawing/2014/main" id="{3F5947A1-C063-3B44-8325-6EF908123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" y="1706"/>
              <a:ext cx="1" cy="6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4" name="Line 348">
              <a:extLst>
                <a:ext uri="{FF2B5EF4-FFF2-40B4-BE49-F238E27FC236}">
                  <a16:creationId xmlns:a16="http://schemas.microsoft.com/office/drawing/2014/main" id="{2D44955E-6C95-E845-BCD5-78CF7DC96B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7" y="2403"/>
              <a:ext cx="307" cy="3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" name="Line 349">
              <a:extLst>
                <a:ext uri="{FF2B5EF4-FFF2-40B4-BE49-F238E27FC236}">
                  <a16:creationId xmlns:a16="http://schemas.microsoft.com/office/drawing/2014/main" id="{0A6313D1-3B01-7247-B06C-B1E155809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" y="2402"/>
              <a:ext cx="706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Arc 350">
              <a:extLst>
                <a:ext uri="{FF2B5EF4-FFF2-40B4-BE49-F238E27FC236}">
                  <a16:creationId xmlns:a16="http://schemas.microsoft.com/office/drawing/2014/main" id="{AF6AC69C-C58D-C64A-9150-4E1B913CE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396"/>
              <a:ext cx="2140" cy="338"/>
            </a:xfrm>
            <a:custGeom>
              <a:avLst/>
              <a:gdLst>
                <a:gd name="G0" fmla="+- 21596 0 0"/>
                <a:gd name="G1" fmla="+- 0 0 0"/>
                <a:gd name="G2" fmla="+- 21600 0 0"/>
                <a:gd name="T0" fmla="*/ 43158 w 43158"/>
                <a:gd name="T1" fmla="*/ 1278 h 21600"/>
                <a:gd name="T2" fmla="*/ 0 w 43158"/>
                <a:gd name="T3" fmla="*/ 430 h 21600"/>
                <a:gd name="T4" fmla="*/ 21596 w 4315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58" h="21600" fill="none" extrusionOk="0">
                  <a:moveTo>
                    <a:pt x="43158" y="1278"/>
                  </a:moveTo>
                  <a:cubicBezTo>
                    <a:pt x="42481" y="12690"/>
                    <a:pt x="33028" y="21600"/>
                    <a:pt x="21596" y="21600"/>
                  </a:cubicBezTo>
                  <a:cubicBezTo>
                    <a:pt x="9834" y="21600"/>
                    <a:pt x="234" y="12189"/>
                    <a:pt x="0" y="429"/>
                  </a:cubicBezTo>
                </a:path>
                <a:path w="43158" h="21600" stroke="0" extrusionOk="0">
                  <a:moveTo>
                    <a:pt x="43158" y="1278"/>
                  </a:moveTo>
                  <a:cubicBezTo>
                    <a:pt x="42481" y="12690"/>
                    <a:pt x="33028" y="21600"/>
                    <a:pt x="21596" y="21600"/>
                  </a:cubicBezTo>
                  <a:cubicBezTo>
                    <a:pt x="9834" y="21600"/>
                    <a:pt x="234" y="12189"/>
                    <a:pt x="0" y="429"/>
                  </a:cubicBezTo>
                  <a:lnTo>
                    <a:pt x="21596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Arc 351">
              <a:extLst>
                <a:ext uri="{FF2B5EF4-FFF2-40B4-BE49-F238E27FC236}">
                  <a16:creationId xmlns:a16="http://schemas.microsoft.com/office/drawing/2014/main" id="{1B9A4764-72E0-9E43-A72E-62BB6A79C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" y="1719"/>
              <a:ext cx="360" cy="1408"/>
            </a:xfrm>
            <a:custGeom>
              <a:avLst/>
              <a:gdLst>
                <a:gd name="G0" fmla="+- 21600 0 0"/>
                <a:gd name="G1" fmla="+- 21552 0 0"/>
                <a:gd name="G2" fmla="+- 21600 0 0"/>
                <a:gd name="T0" fmla="*/ 21305 w 21600"/>
                <a:gd name="T1" fmla="*/ 43150 h 43150"/>
                <a:gd name="T2" fmla="*/ 20158 w 21600"/>
                <a:gd name="T3" fmla="*/ 0 h 43150"/>
                <a:gd name="T4" fmla="*/ 21600 w 21600"/>
                <a:gd name="T5" fmla="*/ 21552 h 43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50" fill="none" extrusionOk="0">
                  <a:moveTo>
                    <a:pt x="21305" y="43149"/>
                  </a:moveTo>
                  <a:cubicBezTo>
                    <a:pt x="9491" y="42988"/>
                    <a:pt x="0" y="33366"/>
                    <a:pt x="0" y="21552"/>
                  </a:cubicBezTo>
                  <a:cubicBezTo>
                    <a:pt x="0" y="10182"/>
                    <a:pt x="8813" y="759"/>
                    <a:pt x="20158" y="0"/>
                  </a:cubicBezTo>
                </a:path>
                <a:path w="21600" h="43150" stroke="0" extrusionOk="0">
                  <a:moveTo>
                    <a:pt x="21305" y="43149"/>
                  </a:moveTo>
                  <a:cubicBezTo>
                    <a:pt x="9491" y="42988"/>
                    <a:pt x="0" y="33366"/>
                    <a:pt x="0" y="21552"/>
                  </a:cubicBezTo>
                  <a:cubicBezTo>
                    <a:pt x="0" y="10182"/>
                    <a:pt x="8813" y="759"/>
                    <a:pt x="20158" y="0"/>
                  </a:cubicBezTo>
                  <a:lnTo>
                    <a:pt x="21600" y="21552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Line 352">
              <a:extLst>
                <a:ext uri="{FF2B5EF4-FFF2-40B4-BE49-F238E27FC236}">
                  <a16:creationId xmlns:a16="http://schemas.microsoft.com/office/drawing/2014/main" id="{F6E84D87-6AA5-6948-B9A4-4FD00DA10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2726"/>
              <a:ext cx="1" cy="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Line 353">
              <a:extLst>
                <a:ext uri="{FF2B5EF4-FFF2-40B4-BE49-F238E27FC236}">
                  <a16:creationId xmlns:a16="http://schemas.microsoft.com/office/drawing/2014/main" id="{3995317C-ACE9-9E46-A1AF-C7C221643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1" y="990"/>
              <a:ext cx="0" cy="71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" name="Line 354">
              <a:extLst>
                <a:ext uri="{FF2B5EF4-FFF2-40B4-BE49-F238E27FC236}">
                  <a16:creationId xmlns:a16="http://schemas.microsoft.com/office/drawing/2014/main" id="{77373168-B006-C245-B129-516492D52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1" y="3140"/>
              <a:ext cx="0" cy="9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Oval 355">
              <a:extLst>
                <a:ext uri="{FF2B5EF4-FFF2-40B4-BE49-F238E27FC236}">
                  <a16:creationId xmlns:a16="http://schemas.microsoft.com/office/drawing/2014/main" id="{52B1ED36-11FD-4446-A260-F43250089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2364"/>
              <a:ext cx="66" cy="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Freeform 356">
              <a:extLst>
                <a:ext uri="{FF2B5EF4-FFF2-40B4-BE49-F238E27FC236}">
                  <a16:creationId xmlns:a16="http://schemas.microsoft.com/office/drawing/2014/main" id="{34433D88-3080-D74C-9C95-308B3BFC3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" y="1007"/>
              <a:ext cx="195" cy="243"/>
            </a:xfrm>
            <a:custGeom>
              <a:avLst/>
              <a:gdLst>
                <a:gd name="T0" fmla="*/ 72 w 195"/>
                <a:gd name="T1" fmla="*/ 9 h 243"/>
                <a:gd name="T2" fmla="*/ 91 w 195"/>
                <a:gd name="T3" fmla="*/ 2 h 243"/>
                <a:gd name="T4" fmla="*/ 118 w 195"/>
                <a:gd name="T5" fmla="*/ 0 h 243"/>
                <a:gd name="T6" fmla="*/ 136 w 195"/>
                <a:gd name="T7" fmla="*/ 2 h 243"/>
                <a:gd name="T8" fmla="*/ 150 w 195"/>
                <a:gd name="T9" fmla="*/ 6 h 243"/>
                <a:gd name="T10" fmla="*/ 159 w 195"/>
                <a:gd name="T11" fmla="*/ 0 h 243"/>
                <a:gd name="T12" fmla="*/ 177 w 195"/>
                <a:gd name="T13" fmla="*/ 3 h 243"/>
                <a:gd name="T14" fmla="*/ 183 w 195"/>
                <a:gd name="T15" fmla="*/ 11 h 243"/>
                <a:gd name="T16" fmla="*/ 187 w 195"/>
                <a:gd name="T17" fmla="*/ 23 h 243"/>
                <a:gd name="T18" fmla="*/ 192 w 195"/>
                <a:gd name="T19" fmla="*/ 44 h 243"/>
                <a:gd name="T20" fmla="*/ 195 w 195"/>
                <a:gd name="T21" fmla="*/ 71 h 243"/>
                <a:gd name="T22" fmla="*/ 195 w 195"/>
                <a:gd name="T23" fmla="*/ 81 h 243"/>
                <a:gd name="T24" fmla="*/ 190 w 195"/>
                <a:gd name="T25" fmla="*/ 92 h 243"/>
                <a:gd name="T26" fmla="*/ 181 w 195"/>
                <a:gd name="T27" fmla="*/ 101 h 243"/>
                <a:gd name="T28" fmla="*/ 159 w 195"/>
                <a:gd name="T29" fmla="*/ 102 h 243"/>
                <a:gd name="T30" fmla="*/ 141 w 195"/>
                <a:gd name="T31" fmla="*/ 98 h 243"/>
                <a:gd name="T32" fmla="*/ 132 w 195"/>
                <a:gd name="T33" fmla="*/ 81 h 243"/>
                <a:gd name="T34" fmla="*/ 123 w 195"/>
                <a:gd name="T35" fmla="*/ 65 h 243"/>
                <a:gd name="T36" fmla="*/ 109 w 195"/>
                <a:gd name="T37" fmla="*/ 62 h 243"/>
                <a:gd name="T38" fmla="*/ 97 w 195"/>
                <a:gd name="T39" fmla="*/ 71 h 243"/>
                <a:gd name="T40" fmla="*/ 84 w 195"/>
                <a:gd name="T41" fmla="*/ 98 h 243"/>
                <a:gd name="T42" fmla="*/ 79 w 195"/>
                <a:gd name="T43" fmla="*/ 125 h 243"/>
                <a:gd name="T44" fmla="*/ 78 w 195"/>
                <a:gd name="T45" fmla="*/ 158 h 243"/>
                <a:gd name="T46" fmla="*/ 78 w 195"/>
                <a:gd name="T47" fmla="*/ 177 h 243"/>
                <a:gd name="T48" fmla="*/ 94 w 195"/>
                <a:gd name="T49" fmla="*/ 180 h 243"/>
                <a:gd name="T50" fmla="*/ 111 w 195"/>
                <a:gd name="T51" fmla="*/ 176 h 243"/>
                <a:gd name="T52" fmla="*/ 117 w 195"/>
                <a:gd name="T53" fmla="*/ 164 h 243"/>
                <a:gd name="T54" fmla="*/ 127 w 195"/>
                <a:gd name="T55" fmla="*/ 138 h 243"/>
                <a:gd name="T56" fmla="*/ 150 w 195"/>
                <a:gd name="T57" fmla="*/ 134 h 243"/>
                <a:gd name="T58" fmla="*/ 166 w 195"/>
                <a:gd name="T59" fmla="*/ 137 h 243"/>
                <a:gd name="T60" fmla="*/ 181 w 195"/>
                <a:gd name="T61" fmla="*/ 149 h 243"/>
                <a:gd name="T62" fmla="*/ 184 w 195"/>
                <a:gd name="T63" fmla="*/ 162 h 243"/>
                <a:gd name="T64" fmla="*/ 181 w 195"/>
                <a:gd name="T65" fmla="*/ 182 h 243"/>
                <a:gd name="T66" fmla="*/ 159 w 195"/>
                <a:gd name="T67" fmla="*/ 215 h 243"/>
                <a:gd name="T68" fmla="*/ 126 w 195"/>
                <a:gd name="T69" fmla="*/ 236 h 243"/>
                <a:gd name="T70" fmla="*/ 91 w 195"/>
                <a:gd name="T71" fmla="*/ 243 h 243"/>
                <a:gd name="T72" fmla="*/ 57 w 195"/>
                <a:gd name="T73" fmla="*/ 239 h 243"/>
                <a:gd name="T74" fmla="*/ 30 w 195"/>
                <a:gd name="T75" fmla="*/ 227 h 243"/>
                <a:gd name="T76" fmla="*/ 10 w 195"/>
                <a:gd name="T77" fmla="*/ 203 h 243"/>
                <a:gd name="T78" fmla="*/ 0 w 195"/>
                <a:gd name="T79" fmla="*/ 171 h 243"/>
                <a:gd name="T80" fmla="*/ 0 w 195"/>
                <a:gd name="T81" fmla="*/ 122 h 243"/>
                <a:gd name="T82" fmla="*/ 7 w 195"/>
                <a:gd name="T83" fmla="*/ 90 h 243"/>
                <a:gd name="T84" fmla="*/ 24 w 195"/>
                <a:gd name="T85" fmla="*/ 51 h 243"/>
                <a:gd name="T86" fmla="*/ 48 w 195"/>
                <a:gd name="T87" fmla="*/ 26 h 243"/>
                <a:gd name="T88" fmla="*/ 72 w 195"/>
                <a:gd name="T89" fmla="*/ 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43">
                  <a:moveTo>
                    <a:pt x="72" y="9"/>
                  </a:moveTo>
                  <a:lnTo>
                    <a:pt x="91" y="2"/>
                  </a:lnTo>
                  <a:lnTo>
                    <a:pt x="118" y="0"/>
                  </a:lnTo>
                  <a:lnTo>
                    <a:pt x="136" y="2"/>
                  </a:lnTo>
                  <a:lnTo>
                    <a:pt x="150" y="6"/>
                  </a:lnTo>
                  <a:lnTo>
                    <a:pt x="159" y="0"/>
                  </a:lnTo>
                  <a:lnTo>
                    <a:pt x="177" y="3"/>
                  </a:lnTo>
                  <a:lnTo>
                    <a:pt x="183" y="11"/>
                  </a:lnTo>
                  <a:lnTo>
                    <a:pt x="187" y="23"/>
                  </a:lnTo>
                  <a:lnTo>
                    <a:pt x="192" y="44"/>
                  </a:lnTo>
                  <a:lnTo>
                    <a:pt x="195" y="71"/>
                  </a:lnTo>
                  <a:lnTo>
                    <a:pt x="195" y="81"/>
                  </a:lnTo>
                  <a:lnTo>
                    <a:pt x="190" y="92"/>
                  </a:lnTo>
                  <a:lnTo>
                    <a:pt x="181" y="101"/>
                  </a:lnTo>
                  <a:lnTo>
                    <a:pt x="159" y="102"/>
                  </a:lnTo>
                  <a:lnTo>
                    <a:pt x="141" y="98"/>
                  </a:lnTo>
                  <a:lnTo>
                    <a:pt x="132" y="81"/>
                  </a:lnTo>
                  <a:lnTo>
                    <a:pt x="123" y="65"/>
                  </a:lnTo>
                  <a:lnTo>
                    <a:pt x="109" y="62"/>
                  </a:lnTo>
                  <a:lnTo>
                    <a:pt x="97" y="71"/>
                  </a:lnTo>
                  <a:lnTo>
                    <a:pt x="84" y="98"/>
                  </a:lnTo>
                  <a:lnTo>
                    <a:pt x="79" y="125"/>
                  </a:lnTo>
                  <a:lnTo>
                    <a:pt x="78" y="158"/>
                  </a:lnTo>
                  <a:lnTo>
                    <a:pt x="78" y="177"/>
                  </a:lnTo>
                  <a:lnTo>
                    <a:pt x="94" y="180"/>
                  </a:lnTo>
                  <a:lnTo>
                    <a:pt x="111" y="176"/>
                  </a:lnTo>
                  <a:lnTo>
                    <a:pt x="117" y="164"/>
                  </a:lnTo>
                  <a:lnTo>
                    <a:pt x="127" y="138"/>
                  </a:lnTo>
                  <a:lnTo>
                    <a:pt x="150" y="134"/>
                  </a:lnTo>
                  <a:lnTo>
                    <a:pt x="166" y="137"/>
                  </a:lnTo>
                  <a:lnTo>
                    <a:pt x="181" y="149"/>
                  </a:lnTo>
                  <a:lnTo>
                    <a:pt x="184" y="162"/>
                  </a:lnTo>
                  <a:lnTo>
                    <a:pt x="181" y="182"/>
                  </a:lnTo>
                  <a:lnTo>
                    <a:pt x="159" y="215"/>
                  </a:lnTo>
                  <a:lnTo>
                    <a:pt x="126" y="236"/>
                  </a:lnTo>
                  <a:lnTo>
                    <a:pt x="91" y="243"/>
                  </a:lnTo>
                  <a:lnTo>
                    <a:pt x="57" y="239"/>
                  </a:lnTo>
                  <a:lnTo>
                    <a:pt x="30" y="227"/>
                  </a:lnTo>
                  <a:lnTo>
                    <a:pt x="10" y="203"/>
                  </a:lnTo>
                  <a:lnTo>
                    <a:pt x="0" y="171"/>
                  </a:lnTo>
                  <a:lnTo>
                    <a:pt x="0" y="122"/>
                  </a:lnTo>
                  <a:lnTo>
                    <a:pt x="7" y="90"/>
                  </a:lnTo>
                  <a:lnTo>
                    <a:pt x="24" y="51"/>
                  </a:lnTo>
                  <a:lnTo>
                    <a:pt x="48" y="26"/>
                  </a:lnTo>
                  <a:lnTo>
                    <a:pt x="72" y="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WordArt 357">
              <a:extLst>
                <a:ext uri="{FF2B5EF4-FFF2-40B4-BE49-F238E27FC236}">
                  <a16:creationId xmlns:a16="http://schemas.microsoft.com/office/drawing/2014/main" id="{8094F6A4-0D66-8B47-84C5-A94D8699EA5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68" y="1033"/>
              <a:ext cx="232" cy="19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60944"/>
                </a:avLst>
              </a:prstTxWarp>
            </a:bodyPr>
            <a:lstStyle/>
            <a:p>
              <a:r>
                <a:rPr lang="en-US" altLang="zh-CN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C</a:t>
              </a:r>
              <a:endParaRPr lang="zh-CN" altLang="en-US" sz="3600" b="1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34" name="Freeform 358">
              <a:extLst>
                <a:ext uri="{FF2B5EF4-FFF2-40B4-BE49-F238E27FC236}">
                  <a16:creationId xmlns:a16="http://schemas.microsoft.com/office/drawing/2014/main" id="{E0DE0EFE-09B6-614D-9CB6-33D338D8D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" y="3774"/>
              <a:ext cx="195" cy="243"/>
            </a:xfrm>
            <a:custGeom>
              <a:avLst/>
              <a:gdLst>
                <a:gd name="T0" fmla="*/ 72 w 195"/>
                <a:gd name="T1" fmla="*/ 9 h 243"/>
                <a:gd name="T2" fmla="*/ 91 w 195"/>
                <a:gd name="T3" fmla="*/ 2 h 243"/>
                <a:gd name="T4" fmla="*/ 118 w 195"/>
                <a:gd name="T5" fmla="*/ 0 h 243"/>
                <a:gd name="T6" fmla="*/ 136 w 195"/>
                <a:gd name="T7" fmla="*/ 2 h 243"/>
                <a:gd name="T8" fmla="*/ 150 w 195"/>
                <a:gd name="T9" fmla="*/ 6 h 243"/>
                <a:gd name="T10" fmla="*/ 159 w 195"/>
                <a:gd name="T11" fmla="*/ 0 h 243"/>
                <a:gd name="T12" fmla="*/ 177 w 195"/>
                <a:gd name="T13" fmla="*/ 3 h 243"/>
                <a:gd name="T14" fmla="*/ 183 w 195"/>
                <a:gd name="T15" fmla="*/ 11 h 243"/>
                <a:gd name="T16" fmla="*/ 187 w 195"/>
                <a:gd name="T17" fmla="*/ 23 h 243"/>
                <a:gd name="T18" fmla="*/ 192 w 195"/>
                <a:gd name="T19" fmla="*/ 44 h 243"/>
                <a:gd name="T20" fmla="*/ 195 w 195"/>
                <a:gd name="T21" fmla="*/ 71 h 243"/>
                <a:gd name="T22" fmla="*/ 195 w 195"/>
                <a:gd name="T23" fmla="*/ 81 h 243"/>
                <a:gd name="T24" fmla="*/ 190 w 195"/>
                <a:gd name="T25" fmla="*/ 92 h 243"/>
                <a:gd name="T26" fmla="*/ 181 w 195"/>
                <a:gd name="T27" fmla="*/ 101 h 243"/>
                <a:gd name="T28" fmla="*/ 159 w 195"/>
                <a:gd name="T29" fmla="*/ 102 h 243"/>
                <a:gd name="T30" fmla="*/ 141 w 195"/>
                <a:gd name="T31" fmla="*/ 98 h 243"/>
                <a:gd name="T32" fmla="*/ 132 w 195"/>
                <a:gd name="T33" fmla="*/ 81 h 243"/>
                <a:gd name="T34" fmla="*/ 123 w 195"/>
                <a:gd name="T35" fmla="*/ 65 h 243"/>
                <a:gd name="T36" fmla="*/ 109 w 195"/>
                <a:gd name="T37" fmla="*/ 62 h 243"/>
                <a:gd name="T38" fmla="*/ 97 w 195"/>
                <a:gd name="T39" fmla="*/ 71 h 243"/>
                <a:gd name="T40" fmla="*/ 84 w 195"/>
                <a:gd name="T41" fmla="*/ 98 h 243"/>
                <a:gd name="T42" fmla="*/ 79 w 195"/>
                <a:gd name="T43" fmla="*/ 125 h 243"/>
                <a:gd name="T44" fmla="*/ 78 w 195"/>
                <a:gd name="T45" fmla="*/ 158 h 243"/>
                <a:gd name="T46" fmla="*/ 78 w 195"/>
                <a:gd name="T47" fmla="*/ 177 h 243"/>
                <a:gd name="T48" fmla="*/ 94 w 195"/>
                <a:gd name="T49" fmla="*/ 180 h 243"/>
                <a:gd name="T50" fmla="*/ 111 w 195"/>
                <a:gd name="T51" fmla="*/ 176 h 243"/>
                <a:gd name="T52" fmla="*/ 117 w 195"/>
                <a:gd name="T53" fmla="*/ 164 h 243"/>
                <a:gd name="T54" fmla="*/ 127 w 195"/>
                <a:gd name="T55" fmla="*/ 138 h 243"/>
                <a:gd name="T56" fmla="*/ 150 w 195"/>
                <a:gd name="T57" fmla="*/ 134 h 243"/>
                <a:gd name="T58" fmla="*/ 166 w 195"/>
                <a:gd name="T59" fmla="*/ 137 h 243"/>
                <a:gd name="T60" fmla="*/ 181 w 195"/>
                <a:gd name="T61" fmla="*/ 149 h 243"/>
                <a:gd name="T62" fmla="*/ 184 w 195"/>
                <a:gd name="T63" fmla="*/ 162 h 243"/>
                <a:gd name="T64" fmla="*/ 181 w 195"/>
                <a:gd name="T65" fmla="*/ 182 h 243"/>
                <a:gd name="T66" fmla="*/ 159 w 195"/>
                <a:gd name="T67" fmla="*/ 215 h 243"/>
                <a:gd name="T68" fmla="*/ 126 w 195"/>
                <a:gd name="T69" fmla="*/ 236 h 243"/>
                <a:gd name="T70" fmla="*/ 91 w 195"/>
                <a:gd name="T71" fmla="*/ 243 h 243"/>
                <a:gd name="T72" fmla="*/ 57 w 195"/>
                <a:gd name="T73" fmla="*/ 239 h 243"/>
                <a:gd name="T74" fmla="*/ 30 w 195"/>
                <a:gd name="T75" fmla="*/ 227 h 243"/>
                <a:gd name="T76" fmla="*/ 10 w 195"/>
                <a:gd name="T77" fmla="*/ 203 h 243"/>
                <a:gd name="T78" fmla="*/ 0 w 195"/>
                <a:gd name="T79" fmla="*/ 171 h 243"/>
                <a:gd name="T80" fmla="*/ 0 w 195"/>
                <a:gd name="T81" fmla="*/ 122 h 243"/>
                <a:gd name="T82" fmla="*/ 7 w 195"/>
                <a:gd name="T83" fmla="*/ 90 h 243"/>
                <a:gd name="T84" fmla="*/ 24 w 195"/>
                <a:gd name="T85" fmla="*/ 51 h 243"/>
                <a:gd name="T86" fmla="*/ 48 w 195"/>
                <a:gd name="T87" fmla="*/ 26 h 243"/>
                <a:gd name="T88" fmla="*/ 72 w 195"/>
                <a:gd name="T89" fmla="*/ 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43">
                  <a:moveTo>
                    <a:pt x="72" y="9"/>
                  </a:moveTo>
                  <a:lnTo>
                    <a:pt x="91" y="2"/>
                  </a:lnTo>
                  <a:lnTo>
                    <a:pt x="118" y="0"/>
                  </a:lnTo>
                  <a:lnTo>
                    <a:pt x="136" y="2"/>
                  </a:lnTo>
                  <a:lnTo>
                    <a:pt x="150" y="6"/>
                  </a:lnTo>
                  <a:lnTo>
                    <a:pt x="159" y="0"/>
                  </a:lnTo>
                  <a:lnTo>
                    <a:pt x="177" y="3"/>
                  </a:lnTo>
                  <a:lnTo>
                    <a:pt x="183" y="11"/>
                  </a:lnTo>
                  <a:lnTo>
                    <a:pt x="187" y="23"/>
                  </a:lnTo>
                  <a:lnTo>
                    <a:pt x="192" y="44"/>
                  </a:lnTo>
                  <a:lnTo>
                    <a:pt x="195" y="71"/>
                  </a:lnTo>
                  <a:lnTo>
                    <a:pt x="195" y="81"/>
                  </a:lnTo>
                  <a:lnTo>
                    <a:pt x="190" y="92"/>
                  </a:lnTo>
                  <a:lnTo>
                    <a:pt x="181" y="101"/>
                  </a:lnTo>
                  <a:lnTo>
                    <a:pt x="159" y="102"/>
                  </a:lnTo>
                  <a:lnTo>
                    <a:pt x="141" y="98"/>
                  </a:lnTo>
                  <a:lnTo>
                    <a:pt x="132" y="81"/>
                  </a:lnTo>
                  <a:lnTo>
                    <a:pt x="123" y="65"/>
                  </a:lnTo>
                  <a:lnTo>
                    <a:pt x="109" y="62"/>
                  </a:lnTo>
                  <a:lnTo>
                    <a:pt x="97" y="71"/>
                  </a:lnTo>
                  <a:lnTo>
                    <a:pt x="84" y="98"/>
                  </a:lnTo>
                  <a:lnTo>
                    <a:pt x="79" y="125"/>
                  </a:lnTo>
                  <a:lnTo>
                    <a:pt x="78" y="158"/>
                  </a:lnTo>
                  <a:lnTo>
                    <a:pt x="78" y="177"/>
                  </a:lnTo>
                  <a:lnTo>
                    <a:pt x="94" y="180"/>
                  </a:lnTo>
                  <a:lnTo>
                    <a:pt x="111" y="176"/>
                  </a:lnTo>
                  <a:lnTo>
                    <a:pt x="117" y="164"/>
                  </a:lnTo>
                  <a:lnTo>
                    <a:pt x="127" y="138"/>
                  </a:lnTo>
                  <a:lnTo>
                    <a:pt x="150" y="134"/>
                  </a:lnTo>
                  <a:lnTo>
                    <a:pt x="166" y="137"/>
                  </a:lnTo>
                  <a:lnTo>
                    <a:pt x="181" y="149"/>
                  </a:lnTo>
                  <a:lnTo>
                    <a:pt x="184" y="162"/>
                  </a:lnTo>
                  <a:lnTo>
                    <a:pt x="181" y="182"/>
                  </a:lnTo>
                  <a:lnTo>
                    <a:pt x="159" y="215"/>
                  </a:lnTo>
                  <a:lnTo>
                    <a:pt x="126" y="236"/>
                  </a:lnTo>
                  <a:lnTo>
                    <a:pt x="91" y="243"/>
                  </a:lnTo>
                  <a:lnTo>
                    <a:pt x="57" y="239"/>
                  </a:lnTo>
                  <a:lnTo>
                    <a:pt x="30" y="227"/>
                  </a:lnTo>
                  <a:lnTo>
                    <a:pt x="10" y="203"/>
                  </a:lnTo>
                  <a:lnTo>
                    <a:pt x="0" y="171"/>
                  </a:lnTo>
                  <a:lnTo>
                    <a:pt x="0" y="122"/>
                  </a:lnTo>
                  <a:lnTo>
                    <a:pt x="7" y="90"/>
                  </a:lnTo>
                  <a:lnTo>
                    <a:pt x="24" y="51"/>
                  </a:lnTo>
                  <a:lnTo>
                    <a:pt x="48" y="26"/>
                  </a:lnTo>
                  <a:lnTo>
                    <a:pt x="72" y="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WordArt 359">
              <a:extLst>
                <a:ext uri="{FF2B5EF4-FFF2-40B4-BE49-F238E27FC236}">
                  <a16:creationId xmlns:a16="http://schemas.microsoft.com/office/drawing/2014/main" id="{0BEF8014-EFA0-9445-ACF3-81BD239B3AD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373" y="3797"/>
              <a:ext cx="232" cy="19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60944"/>
                </a:avLst>
              </a:prstTxWarp>
            </a:bodyPr>
            <a:lstStyle/>
            <a:p>
              <a:r>
                <a:rPr lang="en-US" altLang="zh-CN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C</a:t>
              </a:r>
              <a:endParaRPr lang="zh-CN" altLang="en-US" sz="3600" b="1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36" name="Freeform 360">
              <a:extLst>
                <a:ext uri="{FF2B5EF4-FFF2-40B4-BE49-F238E27FC236}">
                  <a16:creationId xmlns:a16="http://schemas.microsoft.com/office/drawing/2014/main" id="{7FD65086-B3E1-304E-B62C-06CD87877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" y="3757"/>
              <a:ext cx="106" cy="114"/>
            </a:xfrm>
            <a:custGeom>
              <a:avLst/>
              <a:gdLst>
                <a:gd name="T0" fmla="*/ 60 w 106"/>
                <a:gd name="T1" fmla="*/ 1 h 114"/>
                <a:gd name="T2" fmla="*/ 87 w 106"/>
                <a:gd name="T3" fmla="*/ 9 h 114"/>
                <a:gd name="T4" fmla="*/ 96 w 106"/>
                <a:gd name="T5" fmla="*/ 15 h 114"/>
                <a:gd name="T6" fmla="*/ 103 w 106"/>
                <a:gd name="T7" fmla="*/ 24 h 114"/>
                <a:gd name="T8" fmla="*/ 106 w 106"/>
                <a:gd name="T9" fmla="*/ 36 h 114"/>
                <a:gd name="T10" fmla="*/ 103 w 106"/>
                <a:gd name="T11" fmla="*/ 54 h 114"/>
                <a:gd name="T12" fmla="*/ 81 w 106"/>
                <a:gd name="T13" fmla="*/ 78 h 114"/>
                <a:gd name="T14" fmla="*/ 42 w 106"/>
                <a:gd name="T15" fmla="*/ 109 h 114"/>
                <a:gd name="T16" fmla="*/ 18 w 106"/>
                <a:gd name="T17" fmla="*/ 114 h 114"/>
                <a:gd name="T18" fmla="*/ 0 w 106"/>
                <a:gd name="T19" fmla="*/ 106 h 114"/>
                <a:gd name="T20" fmla="*/ 0 w 106"/>
                <a:gd name="T21" fmla="*/ 93 h 114"/>
                <a:gd name="T22" fmla="*/ 1 w 106"/>
                <a:gd name="T23" fmla="*/ 76 h 114"/>
                <a:gd name="T24" fmla="*/ 12 w 106"/>
                <a:gd name="T25" fmla="*/ 55 h 114"/>
                <a:gd name="T26" fmla="*/ 28 w 106"/>
                <a:gd name="T27" fmla="*/ 21 h 114"/>
                <a:gd name="T28" fmla="*/ 36 w 106"/>
                <a:gd name="T29" fmla="*/ 3 h 114"/>
                <a:gd name="T30" fmla="*/ 49 w 106"/>
                <a:gd name="T31" fmla="*/ 0 h 114"/>
                <a:gd name="T32" fmla="*/ 60 w 106"/>
                <a:gd name="T3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4">
                  <a:moveTo>
                    <a:pt x="60" y="1"/>
                  </a:moveTo>
                  <a:lnTo>
                    <a:pt x="87" y="9"/>
                  </a:lnTo>
                  <a:lnTo>
                    <a:pt x="96" y="15"/>
                  </a:lnTo>
                  <a:lnTo>
                    <a:pt x="103" y="24"/>
                  </a:lnTo>
                  <a:lnTo>
                    <a:pt x="106" y="36"/>
                  </a:lnTo>
                  <a:lnTo>
                    <a:pt x="103" y="54"/>
                  </a:lnTo>
                  <a:lnTo>
                    <a:pt x="81" y="78"/>
                  </a:lnTo>
                  <a:lnTo>
                    <a:pt x="42" y="109"/>
                  </a:lnTo>
                  <a:lnTo>
                    <a:pt x="18" y="114"/>
                  </a:lnTo>
                  <a:lnTo>
                    <a:pt x="0" y="106"/>
                  </a:lnTo>
                  <a:lnTo>
                    <a:pt x="0" y="93"/>
                  </a:lnTo>
                  <a:lnTo>
                    <a:pt x="1" y="76"/>
                  </a:lnTo>
                  <a:lnTo>
                    <a:pt x="12" y="55"/>
                  </a:lnTo>
                  <a:lnTo>
                    <a:pt x="28" y="21"/>
                  </a:lnTo>
                  <a:lnTo>
                    <a:pt x="36" y="3"/>
                  </a:lnTo>
                  <a:lnTo>
                    <a:pt x="49" y="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" name="Freeform 361">
              <a:extLst>
                <a:ext uri="{FF2B5EF4-FFF2-40B4-BE49-F238E27FC236}">
                  <a16:creationId xmlns:a16="http://schemas.microsoft.com/office/drawing/2014/main" id="{975AFE05-7F91-9A48-AB62-872D435E9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3782"/>
              <a:ext cx="64" cy="67"/>
            </a:xfrm>
            <a:custGeom>
              <a:avLst/>
              <a:gdLst>
                <a:gd name="T0" fmla="*/ 147 w 271"/>
                <a:gd name="T1" fmla="*/ 0 h 305"/>
                <a:gd name="T2" fmla="*/ 0 w 271"/>
                <a:gd name="T3" fmla="*/ 305 h 305"/>
                <a:gd name="T4" fmla="*/ 271 w 271"/>
                <a:gd name="T5" fmla="*/ 57 h 305"/>
                <a:gd name="T6" fmla="*/ 147 w 271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05">
                  <a:moveTo>
                    <a:pt x="147" y="0"/>
                  </a:moveTo>
                  <a:lnTo>
                    <a:pt x="0" y="305"/>
                  </a:lnTo>
                  <a:lnTo>
                    <a:pt x="271" y="5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Freeform 362">
              <a:extLst>
                <a:ext uri="{FF2B5EF4-FFF2-40B4-BE49-F238E27FC236}">
                  <a16:creationId xmlns:a16="http://schemas.microsoft.com/office/drawing/2014/main" id="{E5D1604B-8F66-7640-96A0-F6D4745A3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2195"/>
              <a:ext cx="128" cy="168"/>
            </a:xfrm>
            <a:custGeom>
              <a:avLst/>
              <a:gdLst>
                <a:gd name="T0" fmla="*/ 11 w 128"/>
                <a:gd name="T1" fmla="*/ 28 h 168"/>
                <a:gd name="T2" fmla="*/ 20 w 128"/>
                <a:gd name="T3" fmla="*/ 18 h 168"/>
                <a:gd name="T4" fmla="*/ 36 w 128"/>
                <a:gd name="T5" fmla="*/ 10 h 168"/>
                <a:gd name="T6" fmla="*/ 51 w 128"/>
                <a:gd name="T7" fmla="*/ 3 h 168"/>
                <a:gd name="T8" fmla="*/ 80 w 128"/>
                <a:gd name="T9" fmla="*/ 6 h 168"/>
                <a:gd name="T10" fmla="*/ 95 w 128"/>
                <a:gd name="T11" fmla="*/ 10 h 168"/>
                <a:gd name="T12" fmla="*/ 111 w 128"/>
                <a:gd name="T13" fmla="*/ 0 h 168"/>
                <a:gd name="T14" fmla="*/ 123 w 128"/>
                <a:gd name="T15" fmla="*/ 27 h 168"/>
                <a:gd name="T16" fmla="*/ 125 w 128"/>
                <a:gd name="T17" fmla="*/ 72 h 168"/>
                <a:gd name="T18" fmla="*/ 114 w 128"/>
                <a:gd name="T19" fmla="*/ 78 h 168"/>
                <a:gd name="T20" fmla="*/ 122 w 128"/>
                <a:gd name="T21" fmla="*/ 93 h 168"/>
                <a:gd name="T22" fmla="*/ 126 w 128"/>
                <a:gd name="T23" fmla="*/ 105 h 168"/>
                <a:gd name="T24" fmla="*/ 128 w 128"/>
                <a:gd name="T25" fmla="*/ 121 h 168"/>
                <a:gd name="T26" fmla="*/ 119 w 128"/>
                <a:gd name="T27" fmla="*/ 141 h 168"/>
                <a:gd name="T28" fmla="*/ 105 w 128"/>
                <a:gd name="T29" fmla="*/ 157 h 168"/>
                <a:gd name="T30" fmla="*/ 81 w 128"/>
                <a:gd name="T31" fmla="*/ 166 h 168"/>
                <a:gd name="T32" fmla="*/ 50 w 128"/>
                <a:gd name="T33" fmla="*/ 160 h 168"/>
                <a:gd name="T34" fmla="*/ 33 w 128"/>
                <a:gd name="T35" fmla="*/ 168 h 168"/>
                <a:gd name="T36" fmla="*/ 20 w 128"/>
                <a:gd name="T37" fmla="*/ 162 h 168"/>
                <a:gd name="T38" fmla="*/ 8 w 128"/>
                <a:gd name="T39" fmla="*/ 145 h 168"/>
                <a:gd name="T40" fmla="*/ 0 w 128"/>
                <a:gd name="T41" fmla="*/ 112 h 168"/>
                <a:gd name="T42" fmla="*/ 9 w 128"/>
                <a:gd name="T43" fmla="*/ 96 h 168"/>
                <a:gd name="T44" fmla="*/ 8 w 128"/>
                <a:gd name="T45" fmla="*/ 81 h 168"/>
                <a:gd name="T46" fmla="*/ 0 w 128"/>
                <a:gd name="T47" fmla="*/ 58 h 168"/>
                <a:gd name="T48" fmla="*/ 5 w 128"/>
                <a:gd name="T49" fmla="*/ 46 h 168"/>
                <a:gd name="T50" fmla="*/ 11 w 128"/>
                <a:gd name="T51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68">
                  <a:moveTo>
                    <a:pt x="11" y="28"/>
                  </a:moveTo>
                  <a:lnTo>
                    <a:pt x="20" y="18"/>
                  </a:lnTo>
                  <a:lnTo>
                    <a:pt x="36" y="10"/>
                  </a:lnTo>
                  <a:lnTo>
                    <a:pt x="51" y="3"/>
                  </a:lnTo>
                  <a:lnTo>
                    <a:pt x="80" y="6"/>
                  </a:lnTo>
                  <a:lnTo>
                    <a:pt x="95" y="10"/>
                  </a:lnTo>
                  <a:lnTo>
                    <a:pt x="111" y="0"/>
                  </a:lnTo>
                  <a:lnTo>
                    <a:pt x="123" y="27"/>
                  </a:lnTo>
                  <a:lnTo>
                    <a:pt x="125" y="72"/>
                  </a:lnTo>
                  <a:lnTo>
                    <a:pt x="114" y="78"/>
                  </a:lnTo>
                  <a:lnTo>
                    <a:pt x="122" y="93"/>
                  </a:lnTo>
                  <a:lnTo>
                    <a:pt x="126" y="105"/>
                  </a:lnTo>
                  <a:lnTo>
                    <a:pt x="128" y="121"/>
                  </a:lnTo>
                  <a:lnTo>
                    <a:pt x="119" y="141"/>
                  </a:lnTo>
                  <a:lnTo>
                    <a:pt x="105" y="157"/>
                  </a:lnTo>
                  <a:lnTo>
                    <a:pt x="81" y="166"/>
                  </a:lnTo>
                  <a:lnTo>
                    <a:pt x="50" y="160"/>
                  </a:lnTo>
                  <a:lnTo>
                    <a:pt x="33" y="168"/>
                  </a:lnTo>
                  <a:lnTo>
                    <a:pt x="20" y="162"/>
                  </a:lnTo>
                  <a:lnTo>
                    <a:pt x="8" y="145"/>
                  </a:lnTo>
                  <a:lnTo>
                    <a:pt x="0" y="112"/>
                  </a:lnTo>
                  <a:lnTo>
                    <a:pt x="9" y="96"/>
                  </a:lnTo>
                  <a:lnTo>
                    <a:pt x="8" y="81"/>
                  </a:lnTo>
                  <a:lnTo>
                    <a:pt x="0" y="58"/>
                  </a:lnTo>
                  <a:lnTo>
                    <a:pt x="5" y="46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9" name="WordArt 363">
              <a:extLst>
                <a:ext uri="{FF2B5EF4-FFF2-40B4-BE49-F238E27FC236}">
                  <a16:creationId xmlns:a16="http://schemas.microsoft.com/office/drawing/2014/main" id="{C9C8FFD0-4BE9-F946-96E5-BFE6DC7C924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810" y="2225"/>
              <a:ext cx="79" cy="11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zh-CN" sz="36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宋体" panose="02010600030101010101" pitchFamily="2" charset="-122"/>
                </a:rPr>
                <a:t>S</a:t>
              </a:r>
              <a:endParaRPr lang="zh-CN" altLang="en-US" sz="3600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240" name="Oval 234">
            <a:extLst>
              <a:ext uri="{FF2B5EF4-FFF2-40B4-BE49-F238E27FC236}">
                <a16:creationId xmlns:a16="http://schemas.microsoft.com/office/drawing/2014/main" id="{EBEA5316-A36F-584A-AA91-C6017377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432" y="2164853"/>
            <a:ext cx="2212975" cy="222408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CC"/>
                    </a:gs>
                    <a:gs pos="100000">
                      <a:srgbClr val="FFFFCC">
                        <a:gamma/>
                        <a:shade val="93333"/>
                        <a:invGamma/>
                      </a:srgbClr>
                    </a:gs>
                  </a:gsLst>
                  <a:path path="rect">
                    <a:fillToRect r="100000" b="10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1" name="Oval 216">
            <a:extLst>
              <a:ext uri="{FF2B5EF4-FFF2-40B4-BE49-F238E27FC236}">
                <a16:creationId xmlns:a16="http://schemas.microsoft.com/office/drawing/2014/main" id="{EC90F039-DE49-9B4C-B38B-0A98F8CC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582" y="2161678"/>
            <a:ext cx="3379788" cy="22193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0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8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21">
            <a:extLst>
              <a:ext uri="{FF2B5EF4-FFF2-40B4-BE49-F238E27FC236}">
                <a16:creationId xmlns:a16="http://schemas.microsoft.com/office/drawing/2014/main" id="{3B4B1DF9-2582-FE44-8124-F48768C9BF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20838" y="71438"/>
            <a:ext cx="7523162" cy="992187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主折射率简表</a:t>
            </a:r>
          </a:p>
        </p:txBody>
      </p:sp>
      <p:grpSp>
        <p:nvGrpSpPr>
          <p:cNvPr id="2" name="Group 220">
            <a:extLst>
              <a:ext uri="{FF2B5EF4-FFF2-40B4-BE49-F238E27FC236}">
                <a16:creationId xmlns:a16="http://schemas.microsoft.com/office/drawing/2014/main" id="{8FCDFDA7-0E18-A740-B1A8-E251E8560711}"/>
              </a:ext>
            </a:extLst>
          </p:cNvPr>
          <p:cNvGrpSpPr>
            <a:grpSpLocks/>
          </p:cNvGrpSpPr>
          <p:nvPr/>
        </p:nvGrpSpPr>
        <p:grpSpPr bwMode="auto">
          <a:xfrm>
            <a:off x="604838" y="515938"/>
            <a:ext cx="7970837" cy="5840412"/>
            <a:chOff x="381" y="325"/>
            <a:chExt cx="5021" cy="3679"/>
          </a:xfrm>
        </p:grpSpPr>
        <p:sp>
          <p:nvSpPr>
            <p:cNvPr id="67588" name="Text Box 151">
              <a:extLst>
                <a:ext uri="{FF2B5EF4-FFF2-40B4-BE49-F238E27FC236}">
                  <a16:creationId xmlns:a16="http://schemas.microsoft.com/office/drawing/2014/main" id="{985F3611-5245-6F43-85A6-5EE0CA84B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" y="325"/>
              <a:ext cx="414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几种双折射晶体的主折射率</a:t>
              </a:r>
            </a:p>
          </p:txBody>
        </p:sp>
        <p:grpSp>
          <p:nvGrpSpPr>
            <p:cNvPr id="67589" name="Group 218">
              <a:extLst>
                <a:ext uri="{FF2B5EF4-FFF2-40B4-BE49-F238E27FC236}">
                  <a16:creationId xmlns:a16="http://schemas.microsoft.com/office/drawing/2014/main" id="{C38092CF-99BB-B445-80E7-8B7EB1A83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" y="1162"/>
              <a:ext cx="5021" cy="2065"/>
              <a:chOff x="359" y="977"/>
              <a:chExt cx="5021" cy="2065"/>
            </a:xfrm>
          </p:grpSpPr>
          <p:sp>
            <p:nvSpPr>
              <p:cNvPr id="67614" name="Rectangle 150">
                <a:extLst>
                  <a:ext uri="{FF2B5EF4-FFF2-40B4-BE49-F238E27FC236}">
                    <a16:creationId xmlns:a16="http://schemas.microsoft.com/office/drawing/2014/main" id="{41FD0116-16AC-2C44-90AA-4C4EB155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" y="977"/>
                <a:ext cx="5021" cy="205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67615" name="Line 152">
                <a:extLst>
                  <a:ext uri="{FF2B5EF4-FFF2-40B4-BE49-F238E27FC236}">
                    <a16:creationId xmlns:a16="http://schemas.microsoft.com/office/drawing/2014/main" id="{287DFD08-61D0-7E4B-8E33-285B67F54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" y="1396"/>
                <a:ext cx="50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67616" name="Group 179">
                <a:extLst>
                  <a:ext uri="{FF2B5EF4-FFF2-40B4-BE49-F238E27FC236}">
                    <a16:creationId xmlns:a16="http://schemas.microsoft.com/office/drawing/2014/main" id="{EA6CA3C4-E5B1-114F-8C6F-D9D571E4E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0" y="984"/>
                <a:ext cx="2599" cy="2058"/>
                <a:chOff x="1627" y="832"/>
                <a:chExt cx="2588" cy="2167"/>
              </a:xfrm>
            </p:grpSpPr>
            <p:sp>
              <p:nvSpPr>
                <p:cNvPr id="67635" name="Line 153">
                  <a:extLst>
                    <a:ext uri="{FF2B5EF4-FFF2-40B4-BE49-F238E27FC236}">
                      <a16:creationId xmlns:a16="http://schemas.microsoft.com/office/drawing/2014/main" id="{C50A121F-191C-CF46-9F16-B421E53A9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27" y="835"/>
                  <a:ext cx="0" cy="21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67636" name="Line 154">
                  <a:extLst>
                    <a:ext uri="{FF2B5EF4-FFF2-40B4-BE49-F238E27FC236}">
                      <a16:creationId xmlns:a16="http://schemas.microsoft.com/office/drawing/2014/main" id="{80C51157-EFF8-6A42-93A9-CF3B8377D3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9" y="834"/>
                  <a:ext cx="0" cy="21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67637" name="Line 155">
                  <a:extLst>
                    <a:ext uri="{FF2B5EF4-FFF2-40B4-BE49-F238E27FC236}">
                      <a16:creationId xmlns:a16="http://schemas.microsoft.com/office/drawing/2014/main" id="{86FA480C-5109-F547-B8DD-6433B9BB64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5" y="832"/>
                  <a:ext cx="0" cy="21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67617" name="Group 177">
                <a:extLst>
                  <a:ext uri="{FF2B5EF4-FFF2-40B4-BE49-F238E27FC236}">
                    <a16:creationId xmlns:a16="http://schemas.microsoft.com/office/drawing/2014/main" id="{96499B72-8905-0347-8436-AE2DBBA944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4" y="1042"/>
                <a:ext cx="1121" cy="1932"/>
                <a:chOff x="411" y="868"/>
                <a:chExt cx="1121" cy="1932"/>
              </a:xfrm>
            </p:grpSpPr>
            <p:sp>
              <p:nvSpPr>
                <p:cNvPr id="67633" name="Text Box 156">
                  <a:extLst>
                    <a:ext uri="{FF2B5EF4-FFF2-40B4-BE49-F238E27FC236}">
                      <a16:creationId xmlns:a16="http://schemas.microsoft.com/office/drawing/2014/main" id="{9C45D44B-8F91-D84B-A118-EC7A05770B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" y="868"/>
                  <a:ext cx="95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中宋" panose="02010600040101010101" pitchFamily="2" charset="-122"/>
                      <a:ea typeface="华文中宋" panose="02010600040101010101" pitchFamily="2" charset="-122"/>
                      <a:cs typeface="+mn-cs"/>
                    </a:rPr>
                    <a:t>晶     体</a:t>
                  </a:r>
                </a:p>
              </p:txBody>
            </p:sp>
            <p:sp>
              <p:nvSpPr>
                <p:cNvPr id="67634" name="Text Box 157">
                  <a:extLst>
                    <a:ext uri="{FF2B5EF4-FFF2-40B4-BE49-F238E27FC236}">
                      <a16:creationId xmlns:a16="http://schemas.microsoft.com/office/drawing/2014/main" id="{DB1BB300-A2D5-E34C-A303-6F059A6576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1" y="1261"/>
                  <a:ext cx="1121" cy="15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中宋" panose="02010600040101010101" pitchFamily="2" charset="-122"/>
                      <a:ea typeface="华文中宋" panose="02010600040101010101" pitchFamily="2" charset="-122"/>
                      <a:cs typeface="+mn-cs"/>
                    </a:rPr>
                    <a:t>方  解  石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中宋" panose="02010600040101010101" pitchFamily="2" charset="-122"/>
                      <a:ea typeface="华文中宋" panose="02010600040101010101" pitchFamily="2" charset="-122"/>
                      <a:cs typeface="+mn-cs"/>
                    </a:rPr>
                    <a:t>白  云  石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中宋" panose="02010600040101010101" pitchFamily="2" charset="-122"/>
                      <a:ea typeface="华文中宋" panose="02010600040101010101" pitchFamily="2" charset="-122"/>
                      <a:cs typeface="+mn-cs"/>
                    </a:rPr>
                    <a:t>石       英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中宋" panose="02010600040101010101" pitchFamily="2" charset="-122"/>
                      <a:ea typeface="华文中宋" panose="02010600040101010101" pitchFamily="2" charset="-122"/>
                      <a:cs typeface="+mn-cs"/>
                    </a:rPr>
                    <a:t>      冰</a:t>
                  </a:r>
                </a:p>
              </p:txBody>
            </p:sp>
          </p:grpSp>
          <p:sp>
            <p:nvSpPr>
              <p:cNvPr id="67618" name="Text Box 180">
                <a:extLst>
                  <a:ext uri="{FF2B5EF4-FFF2-40B4-BE49-F238E27FC236}">
                    <a16:creationId xmlns:a16="http://schemas.microsoft.com/office/drawing/2014/main" id="{8FC52AE6-ABE2-124A-AD2D-C6D560FCC4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5" y="1435"/>
                <a:ext cx="3434" cy="1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rPr>
                  <a:t>1.6584             1.4864         -0.1720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rPr>
                  <a:t>1.681               1.500           -0.181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rPr>
                  <a:t>1.5443             1.5534         +0.0089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  <a:cs typeface="+mn-cs"/>
                  </a:rPr>
                  <a:t>1.309               1.313           +0.004    </a:t>
                </a:r>
              </a:p>
            </p:txBody>
          </p:sp>
          <p:grpSp>
            <p:nvGrpSpPr>
              <p:cNvPr id="67619" name="Group 161">
                <a:extLst>
                  <a:ext uri="{FF2B5EF4-FFF2-40B4-BE49-F238E27FC236}">
                    <a16:creationId xmlns:a16="http://schemas.microsoft.com/office/drawing/2014/main" id="{A3F8D6B7-2018-C243-9BFC-EA67EA03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1092"/>
                <a:ext cx="347" cy="180"/>
                <a:chOff x="3961" y="2326"/>
                <a:chExt cx="368" cy="245"/>
              </a:xfrm>
            </p:grpSpPr>
            <p:sp>
              <p:nvSpPr>
                <p:cNvPr id="67631" name="WordArt 162">
                  <a:extLst>
                    <a:ext uri="{FF2B5EF4-FFF2-40B4-BE49-F238E27FC236}">
                      <a16:creationId xmlns:a16="http://schemas.microsoft.com/office/drawing/2014/main" id="{CCA3195E-9EDE-974A-ABD4-F92F429096B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93" y="2446"/>
                  <a:ext cx="136" cy="1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e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632" name="WordArt 163">
                  <a:extLst>
                    <a:ext uri="{FF2B5EF4-FFF2-40B4-BE49-F238E27FC236}">
                      <a16:creationId xmlns:a16="http://schemas.microsoft.com/office/drawing/2014/main" id="{8DB6BB68-E917-B649-80EE-F15978275A4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61" y="2326"/>
                  <a:ext cx="199" cy="23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620" name="Group 168">
                <a:extLst>
                  <a:ext uri="{FF2B5EF4-FFF2-40B4-BE49-F238E27FC236}">
                    <a16:creationId xmlns:a16="http://schemas.microsoft.com/office/drawing/2014/main" id="{59EE8083-4906-7442-829F-94732A9857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8" y="1098"/>
                <a:ext cx="319" cy="174"/>
                <a:chOff x="4637" y="1915"/>
                <a:chExt cx="340" cy="251"/>
              </a:xfrm>
            </p:grpSpPr>
            <p:sp>
              <p:nvSpPr>
                <p:cNvPr id="67629" name="WordArt 169">
                  <a:extLst>
                    <a:ext uri="{FF2B5EF4-FFF2-40B4-BE49-F238E27FC236}">
                      <a16:creationId xmlns:a16="http://schemas.microsoft.com/office/drawing/2014/main" id="{9ED27726-85DE-B54C-8C52-BD925C0460D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637" y="1915"/>
                  <a:ext cx="199" cy="23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kumimoji="1" lang="zh-CN" altLang="en-US" sz="36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630" name="WordArt 170">
                  <a:extLst>
                    <a:ext uri="{FF2B5EF4-FFF2-40B4-BE49-F238E27FC236}">
                      <a16:creationId xmlns:a16="http://schemas.microsoft.com/office/drawing/2014/main" id="{DCCB7E2E-DF13-CA4F-8388-FB5EFD3F6B8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1" y="2048"/>
                  <a:ext cx="96" cy="11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8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O</a:t>
                  </a:r>
                  <a:endParaRPr kumimoji="1" lang="zh-CN" altLang="en-US" sz="800" b="0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621" name="Group 189">
                <a:extLst>
                  <a:ext uri="{FF2B5EF4-FFF2-40B4-BE49-F238E27FC236}">
                    <a16:creationId xmlns:a16="http://schemas.microsoft.com/office/drawing/2014/main" id="{88863592-89FC-5A49-9D4A-E6D05DD4D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9" y="1101"/>
                <a:ext cx="888" cy="180"/>
                <a:chOff x="4323" y="950"/>
                <a:chExt cx="888" cy="180"/>
              </a:xfrm>
            </p:grpSpPr>
            <p:grpSp>
              <p:nvGrpSpPr>
                <p:cNvPr id="67622" name="Group 181">
                  <a:extLst>
                    <a:ext uri="{FF2B5EF4-FFF2-40B4-BE49-F238E27FC236}">
                      <a16:creationId xmlns:a16="http://schemas.microsoft.com/office/drawing/2014/main" id="{5D6EDA4E-6AD4-0B4D-AEDE-BCF078D9BD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3" y="950"/>
                  <a:ext cx="346" cy="180"/>
                  <a:chOff x="3961" y="2326"/>
                  <a:chExt cx="368" cy="245"/>
                </a:xfrm>
              </p:grpSpPr>
              <p:sp>
                <p:nvSpPr>
                  <p:cNvPr id="67627" name="WordArt 182">
                    <a:extLst>
                      <a:ext uri="{FF2B5EF4-FFF2-40B4-BE49-F238E27FC236}">
                        <a16:creationId xmlns:a16="http://schemas.microsoft.com/office/drawing/2014/main" id="{752F1E41-E70E-804F-89D0-63F2F49601EC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93" y="2446"/>
                    <a:ext cx="136" cy="12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e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28" name="WordArt 183">
                    <a:extLst>
                      <a:ext uri="{FF2B5EF4-FFF2-40B4-BE49-F238E27FC236}">
                        <a16:creationId xmlns:a16="http://schemas.microsoft.com/office/drawing/2014/main" id="{EFEC6FD9-B506-474B-97DA-7EEF79559911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61" y="2326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7623" name="Line 184">
                  <a:extLst>
                    <a:ext uri="{FF2B5EF4-FFF2-40B4-BE49-F238E27FC236}">
                      <a16:creationId xmlns:a16="http://schemas.microsoft.com/office/drawing/2014/main" id="{4413F87E-0B2A-3343-9CA4-0C25950D6F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0" y="1027"/>
                  <a:ext cx="149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67624" name="Group 185">
                  <a:extLst>
                    <a:ext uri="{FF2B5EF4-FFF2-40B4-BE49-F238E27FC236}">
                      <a16:creationId xmlns:a16="http://schemas.microsoft.com/office/drawing/2014/main" id="{4B263B9A-C934-9D46-9D06-8D5B016D16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2" y="955"/>
                  <a:ext cx="319" cy="174"/>
                  <a:chOff x="4637" y="1915"/>
                  <a:chExt cx="340" cy="251"/>
                </a:xfrm>
              </p:grpSpPr>
              <p:sp>
                <p:nvSpPr>
                  <p:cNvPr id="67625" name="WordArt 186">
                    <a:extLst>
                      <a:ext uri="{FF2B5EF4-FFF2-40B4-BE49-F238E27FC236}">
                        <a16:creationId xmlns:a16="http://schemas.microsoft.com/office/drawing/2014/main" id="{185B7DF7-494C-A645-9075-47C8132CDFB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637" y="1915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26" name="WordArt 187">
                    <a:extLst>
                      <a:ext uri="{FF2B5EF4-FFF2-40B4-BE49-F238E27FC236}">
                        <a16:creationId xmlns:a16="http://schemas.microsoft.com/office/drawing/2014/main" id="{D43FD6CF-17B5-0345-8187-CABDAA71209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81" y="2048"/>
                    <a:ext cx="96" cy="11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8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O</a:t>
                    </a:r>
                    <a:endParaRPr kumimoji="1" lang="zh-CN" altLang="en-US" sz="8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67590" name="Group 217">
              <a:extLst>
                <a:ext uri="{FF2B5EF4-FFF2-40B4-BE49-F238E27FC236}">
                  <a16:creationId xmlns:a16="http://schemas.microsoft.com/office/drawing/2014/main" id="{6BFD552D-6D18-6941-88DC-4D09B722C8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6" y="3271"/>
              <a:ext cx="3893" cy="733"/>
              <a:chOff x="986" y="3271"/>
              <a:chExt cx="3893" cy="733"/>
            </a:xfrm>
          </p:grpSpPr>
          <p:grpSp>
            <p:nvGrpSpPr>
              <p:cNvPr id="67592" name="Group 191">
                <a:extLst>
                  <a:ext uri="{FF2B5EF4-FFF2-40B4-BE49-F238E27FC236}">
                    <a16:creationId xmlns:a16="http://schemas.microsoft.com/office/drawing/2014/main" id="{8EB35BBE-0121-BD45-ADEB-EBC61DE20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6" y="3371"/>
                <a:ext cx="888" cy="180"/>
                <a:chOff x="4323" y="950"/>
                <a:chExt cx="888" cy="180"/>
              </a:xfrm>
            </p:grpSpPr>
            <p:grpSp>
              <p:nvGrpSpPr>
                <p:cNvPr id="67607" name="Group 192">
                  <a:extLst>
                    <a:ext uri="{FF2B5EF4-FFF2-40B4-BE49-F238E27FC236}">
                      <a16:creationId xmlns:a16="http://schemas.microsoft.com/office/drawing/2014/main" id="{11B13E6E-6759-DE4B-B304-59D3D7A549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3" y="950"/>
                  <a:ext cx="346" cy="180"/>
                  <a:chOff x="3961" y="2326"/>
                  <a:chExt cx="368" cy="245"/>
                </a:xfrm>
              </p:grpSpPr>
              <p:sp>
                <p:nvSpPr>
                  <p:cNvPr id="67612" name="WordArt 193">
                    <a:extLst>
                      <a:ext uri="{FF2B5EF4-FFF2-40B4-BE49-F238E27FC236}">
                        <a16:creationId xmlns:a16="http://schemas.microsoft.com/office/drawing/2014/main" id="{779E9833-B9B0-4848-9E78-64C3DE89640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93" y="2446"/>
                    <a:ext cx="136" cy="12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e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13" name="WordArt 194">
                    <a:extLst>
                      <a:ext uri="{FF2B5EF4-FFF2-40B4-BE49-F238E27FC236}">
                        <a16:creationId xmlns:a16="http://schemas.microsoft.com/office/drawing/2014/main" id="{DF427AC1-8867-744E-9B91-862BE31EC23E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61" y="2326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7608" name="Line 195">
                  <a:extLst>
                    <a:ext uri="{FF2B5EF4-FFF2-40B4-BE49-F238E27FC236}">
                      <a16:creationId xmlns:a16="http://schemas.microsoft.com/office/drawing/2014/main" id="{D21BE47E-C64D-414B-98DC-C584DAA61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0" y="1027"/>
                  <a:ext cx="149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67609" name="Group 196">
                  <a:extLst>
                    <a:ext uri="{FF2B5EF4-FFF2-40B4-BE49-F238E27FC236}">
                      <a16:creationId xmlns:a16="http://schemas.microsoft.com/office/drawing/2014/main" id="{3ABFB5DE-DBA2-B741-8BA8-7926D7272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2" y="955"/>
                  <a:ext cx="319" cy="174"/>
                  <a:chOff x="4637" y="1915"/>
                  <a:chExt cx="340" cy="251"/>
                </a:xfrm>
              </p:grpSpPr>
              <p:sp>
                <p:nvSpPr>
                  <p:cNvPr id="67610" name="WordArt 197">
                    <a:extLst>
                      <a:ext uri="{FF2B5EF4-FFF2-40B4-BE49-F238E27FC236}">
                        <a16:creationId xmlns:a16="http://schemas.microsoft.com/office/drawing/2014/main" id="{E8953DC3-E4EA-BF43-A6D0-3624806F2FD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637" y="1915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11" name="WordArt 198">
                    <a:extLst>
                      <a:ext uri="{FF2B5EF4-FFF2-40B4-BE49-F238E27FC236}">
                        <a16:creationId xmlns:a16="http://schemas.microsoft.com/office/drawing/2014/main" id="{D7120109-FC7A-654E-9D70-3BE70713506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81" y="2048"/>
                    <a:ext cx="96" cy="11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8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O</a:t>
                    </a:r>
                    <a:endParaRPr kumimoji="1" lang="zh-CN" altLang="en-US" sz="8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67593" name="Freeform 199">
                <a:extLst>
                  <a:ext uri="{FF2B5EF4-FFF2-40B4-BE49-F238E27FC236}">
                    <a16:creationId xmlns:a16="http://schemas.microsoft.com/office/drawing/2014/main" id="{F6B56AF3-F2B5-984F-82DB-215243D6A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3388"/>
                <a:ext cx="161" cy="154"/>
              </a:xfrm>
              <a:custGeom>
                <a:avLst/>
                <a:gdLst>
                  <a:gd name="T0" fmla="*/ 0 w 544"/>
                  <a:gd name="T1" fmla="*/ 0 h 1068"/>
                  <a:gd name="T2" fmla="*/ 0 w 544"/>
                  <a:gd name="T3" fmla="*/ 0 h 1068"/>
                  <a:gd name="T4" fmla="*/ 0 w 544"/>
                  <a:gd name="T5" fmla="*/ 0 h 1068"/>
                  <a:gd name="T6" fmla="*/ 0 60000 65536"/>
                  <a:gd name="T7" fmla="*/ 0 60000 65536"/>
                  <a:gd name="T8" fmla="*/ 0 60000 65536"/>
                  <a:gd name="T9" fmla="*/ 0 w 544"/>
                  <a:gd name="T10" fmla="*/ 0 h 1068"/>
                  <a:gd name="T11" fmla="*/ 544 w 544"/>
                  <a:gd name="T12" fmla="*/ 1068 h 10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4" h="1068">
                    <a:moveTo>
                      <a:pt x="523" y="0"/>
                    </a:moveTo>
                    <a:lnTo>
                      <a:pt x="0" y="524"/>
                    </a:lnTo>
                    <a:lnTo>
                      <a:pt x="544" y="1068"/>
                    </a:lnTo>
                  </a:path>
                </a:pathLst>
              </a:cu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67594" name="WordArt 200">
                <a:extLst>
                  <a:ext uri="{FF2B5EF4-FFF2-40B4-BE49-F238E27FC236}">
                    <a16:creationId xmlns:a16="http://schemas.microsoft.com/office/drawing/2014/main" id="{BAE91CB7-C633-EA4A-8D21-FCBB5C9E9CD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40" y="3370"/>
                <a:ext cx="141" cy="2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595" name="Text Box 201">
                <a:extLst>
                  <a:ext uri="{FF2B5EF4-FFF2-40B4-BE49-F238E27FC236}">
                    <a16:creationId xmlns:a16="http://schemas.microsoft.com/office/drawing/2014/main" id="{7185B07A-2836-FD46-B5D4-4B8A7BA08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" y="3271"/>
                <a:ext cx="236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的晶体称为</a:t>
                </a: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负晶体</a:t>
                </a:r>
              </a:p>
            </p:txBody>
          </p:sp>
          <p:grpSp>
            <p:nvGrpSpPr>
              <p:cNvPr id="67596" name="Group 206">
                <a:extLst>
                  <a:ext uri="{FF2B5EF4-FFF2-40B4-BE49-F238E27FC236}">
                    <a16:creationId xmlns:a16="http://schemas.microsoft.com/office/drawing/2014/main" id="{20F41527-FB5D-BA4E-90B2-2F894EAED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5" y="3739"/>
                <a:ext cx="888" cy="180"/>
                <a:chOff x="4323" y="950"/>
                <a:chExt cx="888" cy="180"/>
              </a:xfrm>
            </p:grpSpPr>
            <p:grpSp>
              <p:nvGrpSpPr>
                <p:cNvPr id="67600" name="Group 207">
                  <a:extLst>
                    <a:ext uri="{FF2B5EF4-FFF2-40B4-BE49-F238E27FC236}">
                      <a16:creationId xmlns:a16="http://schemas.microsoft.com/office/drawing/2014/main" id="{A6C38D31-54C1-424C-B7FF-5AF8AFD953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3" y="950"/>
                  <a:ext cx="346" cy="180"/>
                  <a:chOff x="3961" y="2326"/>
                  <a:chExt cx="368" cy="245"/>
                </a:xfrm>
              </p:grpSpPr>
              <p:sp>
                <p:nvSpPr>
                  <p:cNvPr id="67605" name="WordArt 208">
                    <a:extLst>
                      <a:ext uri="{FF2B5EF4-FFF2-40B4-BE49-F238E27FC236}">
                        <a16:creationId xmlns:a16="http://schemas.microsoft.com/office/drawing/2014/main" id="{143715BF-E846-5848-B077-FB00881DAB0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93" y="2446"/>
                    <a:ext cx="136" cy="12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e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06" name="WordArt 209">
                    <a:extLst>
                      <a:ext uri="{FF2B5EF4-FFF2-40B4-BE49-F238E27FC236}">
                        <a16:creationId xmlns:a16="http://schemas.microsoft.com/office/drawing/2014/main" id="{708AF9AC-EE55-D242-B103-938CC6079EE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61" y="2326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7601" name="Line 210">
                  <a:extLst>
                    <a:ext uri="{FF2B5EF4-FFF2-40B4-BE49-F238E27FC236}">
                      <a16:creationId xmlns:a16="http://schemas.microsoft.com/office/drawing/2014/main" id="{C4DB8BA1-3DFE-3146-971E-8B8947FE4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0" y="1027"/>
                  <a:ext cx="149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67602" name="Group 211">
                  <a:extLst>
                    <a:ext uri="{FF2B5EF4-FFF2-40B4-BE49-F238E27FC236}">
                      <a16:creationId xmlns:a16="http://schemas.microsoft.com/office/drawing/2014/main" id="{8EB33E3F-6793-B647-AA17-23ED0BEC44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2" y="955"/>
                  <a:ext cx="319" cy="174"/>
                  <a:chOff x="4637" y="1915"/>
                  <a:chExt cx="340" cy="251"/>
                </a:xfrm>
              </p:grpSpPr>
              <p:sp>
                <p:nvSpPr>
                  <p:cNvPr id="67603" name="WordArt 212">
                    <a:extLst>
                      <a:ext uri="{FF2B5EF4-FFF2-40B4-BE49-F238E27FC236}">
                        <a16:creationId xmlns:a16="http://schemas.microsoft.com/office/drawing/2014/main" id="{F77BDCB4-6600-6746-A345-37D0A13BA24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637" y="1915"/>
                    <a:ext cx="199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n</a:t>
                    </a:r>
                    <a:endParaRPr kumimoji="1" lang="zh-CN" altLang="en-US" sz="36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604" name="WordArt 213">
                    <a:extLst>
                      <a:ext uri="{FF2B5EF4-FFF2-40B4-BE49-F238E27FC236}">
                        <a16:creationId xmlns:a16="http://schemas.microsoft.com/office/drawing/2014/main" id="{A6CC8BF1-4AC9-9B43-B1FB-6B0C9901ACFB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81" y="2048"/>
                    <a:ext cx="96" cy="11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800" b="0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O</a:t>
                    </a:r>
                    <a:endParaRPr kumimoji="1" lang="zh-CN" altLang="en-US" sz="800" b="0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67597" name="Freeform 214">
                <a:extLst>
                  <a:ext uri="{FF2B5EF4-FFF2-40B4-BE49-F238E27FC236}">
                    <a16:creationId xmlns:a16="http://schemas.microsoft.com/office/drawing/2014/main" id="{29A6CC7D-A3FD-9C4B-BDD7-80171FA8467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82" y="3756"/>
                <a:ext cx="161" cy="154"/>
              </a:xfrm>
              <a:custGeom>
                <a:avLst/>
                <a:gdLst>
                  <a:gd name="T0" fmla="*/ 0 w 544"/>
                  <a:gd name="T1" fmla="*/ 0 h 1068"/>
                  <a:gd name="T2" fmla="*/ 0 w 544"/>
                  <a:gd name="T3" fmla="*/ 0 h 1068"/>
                  <a:gd name="T4" fmla="*/ 0 w 544"/>
                  <a:gd name="T5" fmla="*/ 0 h 1068"/>
                  <a:gd name="T6" fmla="*/ 0 60000 65536"/>
                  <a:gd name="T7" fmla="*/ 0 60000 65536"/>
                  <a:gd name="T8" fmla="*/ 0 60000 65536"/>
                  <a:gd name="T9" fmla="*/ 0 w 544"/>
                  <a:gd name="T10" fmla="*/ 0 h 1068"/>
                  <a:gd name="T11" fmla="*/ 544 w 544"/>
                  <a:gd name="T12" fmla="*/ 1068 h 10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4" h="1068">
                    <a:moveTo>
                      <a:pt x="523" y="0"/>
                    </a:moveTo>
                    <a:lnTo>
                      <a:pt x="0" y="524"/>
                    </a:lnTo>
                    <a:lnTo>
                      <a:pt x="544" y="1068"/>
                    </a:lnTo>
                  </a:path>
                </a:pathLst>
              </a:cu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67598" name="WordArt 215">
                <a:extLst>
                  <a:ext uri="{FF2B5EF4-FFF2-40B4-BE49-F238E27FC236}">
                    <a16:creationId xmlns:a16="http://schemas.microsoft.com/office/drawing/2014/main" id="{2E15D350-3CA1-FB47-81EB-97C9B8911BF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49" y="3738"/>
                <a:ext cx="141" cy="2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0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599" name="Text Box 216">
                <a:extLst>
                  <a:ext uri="{FF2B5EF4-FFF2-40B4-BE49-F238E27FC236}">
                    <a16:creationId xmlns:a16="http://schemas.microsoft.com/office/drawing/2014/main" id="{CB9D8E03-BD24-C14D-B1D2-CA8086312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9" y="3639"/>
                <a:ext cx="236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的晶体称为</a:t>
                </a: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正晶体</a:t>
                </a:r>
              </a:p>
            </p:txBody>
          </p:sp>
        </p:grpSp>
        <p:sp>
          <p:nvSpPr>
            <p:cNvPr id="67591" name="Text Box 219">
              <a:extLst>
                <a:ext uri="{FF2B5EF4-FFF2-40B4-BE49-F238E27FC236}">
                  <a16:creationId xmlns:a16="http://schemas.microsoft.com/office/drawing/2014/main" id="{37DC3B16-F9FF-9B4C-BDA4-CA4FE78F2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6" y="747"/>
              <a:ext cx="23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对钠黄光</a:t>
              </a: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(</a:t>
              </a: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l</a:t>
              </a: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=589.3nm)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3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2">
            <a:extLst>
              <a:ext uri="{FF2B5EF4-FFF2-40B4-BE49-F238E27FC236}">
                <a16:creationId xmlns:a16="http://schemas.microsoft.com/office/drawing/2014/main" id="{964D0342-5F29-3843-AADE-F62E8FFA8FEA}"/>
              </a:ext>
            </a:extLst>
          </p:cNvPr>
          <p:cNvGrpSpPr/>
          <p:nvPr/>
        </p:nvGrpSpPr>
        <p:grpSpPr>
          <a:xfrm>
            <a:off x="1619176" y="5948164"/>
            <a:ext cx="1884363" cy="471488"/>
            <a:chOff x="976" y="1819"/>
            <a:chExt cx="1187" cy="297"/>
          </a:xfrm>
        </p:grpSpPr>
        <p:sp>
          <p:nvSpPr>
            <p:cNvPr id="164" name="Rectangle 3">
              <a:extLst>
                <a:ext uri="{FF2B5EF4-FFF2-40B4-BE49-F238E27FC236}">
                  <a16:creationId xmlns:a16="http://schemas.microsoft.com/office/drawing/2014/main" id="{29F429F5-1B6A-D14F-85CD-FA885CA1B065}"/>
                </a:ext>
              </a:extLst>
            </p:cNvPr>
            <p:cNvSpPr/>
            <p:nvPr/>
          </p:nvSpPr>
          <p:spPr>
            <a:xfrm>
              <a:off x="976" y="1820"/>
              <a:ext cx="243" cy="278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 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65" name="Rectangle 4">
              <a:extLst>
                <a:ext uri="{FF2B5EF4-FFF2-40B4-BE49-F238E27FC236}">
                  <a16:creationId xmlns:a16="http://schemas.microsoft.com/office/drawing/2014/main" id="{97CD0BB7-5AA9-A546-8D51-CD376BBB270A}"/>
                </a:ext>
              </a:extLst>
            </p:cNvPr>
            <p:cNvSpPr/>
            <p:nvPr/>
          </p:nvSpPr>
          <p:spPr>
            <a:xfrm>
              <a:off x="1606" y="1819"/>
              <a:ext cx="557" cy="297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66" name="Text Box 5">
            <a:extLst>
              <a:ext uri="{FF2B5EF4-FFF2-40B4-BE49-F238E27FC236}">
                <a16:creationId xmlns:a16="http://schemas.microsoft.com/office/drawing/2014/main" id="{A04B2C65-FDE6-9F4E-A3C5-D92DAF1DA697}"/>
              </a:ext>
            </a:extLst>
          </p:cNvPr>
          <p:cNvSpPr txBox="1"/>
          <p:nvPr/>
        </p:nvSpPr>
        <p:spPr>
          <a:xfrm>
            <a:off x="295201" y="157162"/>
            <a:ext cx="7848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单轴晶体中光传播的惠更斯作图法       </a:t>
            </a:r>
          </a:p>
        </p:txBody>
      </p:sp>
      <p:sp>
        <p:nvSpPr>
          <p:cNvPr id="167" name="Text Box 6">
            <a:extLst>
              <a:ext uri="{FF2B5EF4-FFF2-40B4-BE49-F238E27FC236}">
                <a16:creationId xmlns:a16="http://schemas.microsoft.com/office/drawing/2014/main" id="{17E7618B-7994-1347-9E88-4C00FE7BEE2C}"/>
              </a:ext>
            </a:extLst>
          </p:cNvPr>
          <p:cNvSpPr txBox="1"/>
          <p:nvPr/>
        </p:nvSpPr>
        <p:spPr>
          <a:xfrm>
            <a:off x="755576" y="4005064"/>
            <a:ext cx="8077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、光轴平行晶体表面，自然光垂直入射</a:t>
            </a:r>
            <a:endParaRPr lang="zh-CN" altLang="en-US" sz="32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68" name="Group 7">
            <a:extLst>
              <a:ext uri="{FF2B5EF4-FFF2-40B4-BE49-F238E27FC236}">
                <a16:creationId xmlns:a16="http://schemas.microsoft.com/office/drawing/2014/main" id="{5542D811-A561-F342-B58D-682A720B3AE4}"/>
              </a:ext>
            </a:extLst>
          </p:cNvPr>
          <p:cNvGrpSpPr/>
          <p:nvPr/>
        </p:nvGrpSpPr>
        <p:grpSpPr>
          <a:xfrm>
            <a:off x="1976364" y="5873552"/>
            <a:ext cx="1141412" cy="188912"/>
            <a:chOff x="1189" y="1772"/>
            <a:chExt cx="712" cy="113"/>
          </a:xfrm>
        </p:grpSpPr>
        <p:sp>
          <p:nvSpPr>
            <p:cNvPr id="169" name="Line 8">
              <a:extLst>
                <a:ext uri="{FF2B5EF4-FFF2-40B4-BE49-F238E27FC236}">
                  <a16:creationId xmlns:a16="http://schemas.microsoft.com/office/drawing/2014/main" id="{CB5A8737-A963-F649-A0DC-97A114AF7473}"/>
                </a:ext>
              </a:extLst>
            </p:cNvPr>
            <p:cNvSpPr/>
            <p:nvPr/>
          </p:nvSpPr>
          <p:spPr>
            <a:xfrm>
              <a:off x="1189" y="1772"/>
              <a:ext cx="201" cy="1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0" name="Line 9">
              <a:extLst>
                <a:ext uri="{FF2B5EF4-FFF2-40B4-BE49-F238E27FC236}">
                  <a16:creationId xmlns:a16="http://schemas.microsoft.com/office/drawing/2014/main" id="{138B3738-32C1-1648-8C4B-9B7A692904D8}"/>
                </a:ext>
              </a:extLst>
            </p:cNvPr>
            <p:cNvSpPr/>
            <p:nvPr/>
          </p:nvSpPr>
          <p:spPr>
            <a:xfrm>
              <a:off x="1189" y="1884"/>
              <a:ext cx="201" cy="1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171" name="Group 10">
              <a:extLst>
                <a:ext uri="{FF2B5EF4-FFF2-40B4-BE49-F238E27FC236}">
                  <a16:creationId xmlns:a16="http://schemas.microsoft.com/office/drawing/2014/main" id="{D1EB44BD-1F61-234A-92B2-86EC63798B58}"/>
                </a:ext>
              </a:extLst>
            </p:cNvPr>
            <p:cNvGrpSpPr/>
            <p:nvPr/>
          </p:nvGrpSpPr>
          <p:grpSpPr>
            <a:xfrm>
              <a:off x="1701" y="1772"/>
              <a:ext cx="200" cy="113"/>
              <a:chOff x="3786" y="10779"/>
              <a:chExt cx="501" cy="341"/>
            </a:xfrm>
          </p:grpSpPr>
          <p:sp>
            <p:nvSpPr>
              <p:cNvPr id="172" name="Line 11">
                <a:extLst>
                  <a:ext uri="{FF2B5EF4-FFF2-40B4-BE49-F238E27FC236}">
                    <a16:creationId xmlns:a16="http://schemas.microsoft.com/office/drawing/2014/main" id="{D06E8C8C-33AA-E542-9D01-EA419ADDEFB8}"/>
                  </a:ext>
                </a:extLst>
              </p:cNvPr>
              <p:cNvSpPr/>
              <p:nvPr/>
            </p:nvSpPr>
            <p:spPr>
              <a:xfrm>
                <a:off x="3786" y="1111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3" name="Line 12">
                <a:extLst>
                  <a:ext uri="{FF2B5EF4-FFF2-40B4-BE49-F238E27FC236}">
                    <a16:creationId xmlns:a16="http://schemas.microsoft.com/office/drawing/2014/main" id="{76308C80-8B23-0D49-BCBB-F6AD178E045E}"/>
                  </a:ext>
                </a:extLst>
              </p:cNvPr>
              <p:cNvSpPr/>
              <p:nvPr/>
            </p:nvSpPr>
            <p:spPr>
              <a:xfrm>
                <a:off x="3786" y="1077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pSp>
        <p:nvGrpSpPr>
          <p:cNvPr id="174" name="Group 13">
            <a:extLst>
              <a:ext uri="{FF2B5EF4-FFF2-40B4-BE49-F238E27FC236}">
                <a16:creationId xmlns:a16="http://schemas.microsoft.com/office/drawing/2014/main" id="{1D023474-7676-9D41-8AC9-5CA53E71EDD0}"/>
              </a:ext>
            </a:extLst>
          </p:cNvPr>
          <p:cNvGrpSpPr/>
          <p:nvPr/>
        </p:nvGrpSpPr>
        <p:grpSpPr>
          <a:xfrm>
            <a:off x="782564" y="4538464"/>
            <a:ext cx="3436937" cy="1576388"/>
            <a:chOff x="427" y="931"/>
            <a:chExt cx="2165" cy="993"/>
          </a:xfrm>
        </p:grpSpPr>
        <p:sp>
          <p:nvSpPr>
            <p:cNvPr id="175" name="Rectangle 14">
              <a:extLst>
                <a:ext uri="{FF2B5EF4-FFF2-40B4-BE49-F238E27FC236}">
                  <a16:creationId xmlns:a16="http://schemas.microsoft.com/office/drawing/2014/main" id="{2FADF6F4-4023-0944-BCA2-4698D7599947}"/>
                </a:ext>
              </a:extLst>
            </p:cNvPr>
            <p:cNvSpPr/>
            <p:nvPr/>
          </p:nvSpPr>
          <p:spPr>
            <a:xfrm>
              <a:off x="1255" y="1039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6" name="Rectangle 15">
              <a:extLst>
                <a:ext uri="{FF2B5EF4-FFF2-40B4-BE49-F238E27FC236}">
                  <a16:creationId xmlns:a16="http://schemas.microsoft.com/office/drawing/2014/main" id="{4631289B-B805-534D-B285-48601BDC8C52}"/>
                </a:ext>
              </a:extLst>
            </p:cNvPr>
            <p:cNvSpPr/>
            <p:nvPr/>
          </p:nvSpPr>
          <p:spPr>
            <a:xfrm>
              <a:off x="1754" y="1050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7" name="Line 16">
              <a:extLst>
                <a:ext uri="{FF2B5EF4-FFF2-40B4-BE49-F238E27FC236}">
                  <a16:creationId xmlns:a16="http://schemas.microsoft.com/office/drawing/2014/main" id="{008E4D54-D0ED-F848-B51C-CCE2EFFD28D1}"/>
                </a:ext>
              </a:extLst>
            </p:cNvPr>
            <p:cNvSpPr/>
            <p:nvPr/>
          </p:nvSpPr>
          <p:spPr>
            <a:xfrm>
              <a:off x="901" y="1370"/>
              <a:ext cx="1384" cy="0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8" name="Line 17">
              <a:extLst>
                <a:ext uri="{FF2B5EF4-FFF2-40B4-BE49-F238E27FC236}">
                  <a16:creationId xmlns:a16="http://schemas.microsoft.com/office/drawing/2014/main" id="{6624F9BC-F142-0A4D-8EDB-6E2BD0A9262F}"/>
                </a:ext>
              </a:extLst>
            </p:cNvPr>
            <p:cNvSpPr/>
            <p:nvPr/>
          </p:nvSpPr>
          <p:spPr>
            <a:xfrm>
              <a:off x="1301" y="1048"/>
              <a:ext cx="1" cy="31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9" name="Line 18">
              <a:extLst>
                <a:ext uri="{FF2B5EF4-FFF2-40B4-BE49-F238E27FC236}">
                  <a16:creationId xmlns:a16="http://schemas.microsoft.com/office/drawing/2014/main" id="{AF8FE9E5-B74D-604F-AD56-BBF10D76C93D}"/>
                </a:ext>
              </a:extLst>
            </p:cNvPr>
            <p:cNvSpPr/>
            <p:nvPr/>
          </p:nvSpPr>
          <p:spPr>
            <a:xfrm>
              <a:off x="1805" y="1048"/>
              <a:ext cx="0" cy="31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80" name="Line 19">
              <a:extLst>
                <a:ext uri="{FF2B5EF4-FFF2-40B4-BE49-F238E27FC236}">
                  <a16:creationId xmlns:a16="http://schemas.microsoft.com/office/drawing/2014/main" id="{D7AA256A-8E7A-9F47-9AD0-F04BED9B9BD8}"/>
                </a:ext>
              </a:extLst>
            </p:cNvPr>
            <p:cNvSpPr/>
            <p:nvPr/>
          </p:nvSpPr>
          <p:spPr>
            <a:xfrm>
              <a:off x="949" y="1415"/>
              <a:ext cx="1176" cy="1"/>
            </a:xfrm>
            <a:prstGeom prst="line">
              <a:avLst/>
            </a:prstGeom>
            <a:ln w="317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81" name="Rectangle 20">
              <a:extLst>
                <a:ext uri="{FF2B5EF4-FFF2-40B4-BE49-F238E27FC236}">
                  <a16:creationId xmlns:a16="http://schemas.microsoft.com/office/drawing/2014/main" id="{8F1E35D0-52FF-0542-BD53-BE820A4A0DD4}"/>
                </a:ext>
              </a:extLst>
            </p:cNvPr>
            <p:cNvSpPr/>
            <p:nvPr/>
          </p:nvSpPr>
          <p:spPr>
            <a:xfrm>
              <a:off x="427" y="1391"/>
              <a:ext cx="720" cy="37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光轴</a:t>
              </a:r>
              <a:endPara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82" name="Rectangle 21">
              <a:extLst>
                <a:ext uri="{FF2B5EF4-FFF2-40B4-BE49-F238E27FC236}">
                  <a16:creationId xmlns:a16="http://schemas.microsoft.com/office/drawing/2014/main" id="{AE147663-7B1F-5C44-BD65-A096AC39EF24}"/>
                </a:ext>
              </a:extLst>
            </p:cNvPr>
            <p:cNvSpPr/>
            <p:nvPr/>
          </p:nvSpPr>
          <p:spPr>
            <a:xfrm>
              <a:off x="2141" y="1371"/>
              <a:ext cx="451" cy="55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晶体</a:t>
              </a:r>
            </a:p>
          </p:txBody>
        </p:sp>
        <p:grpSp>
          <p:nvGrpSpPr>
            <p:cNvPr id="183" name="Group 22">
              <a:extLst>
                <a:ext uri="{FF2B5EF4-FFF2-40B4-BE49-F238E27FC236}">
                  <a16:creationId xmlns:a16="http://schemas.microsoft.com/office/drawing/2014/main" id="{5468F966-751F-9E4D-BD6A-2602E342A406}"/>
                </a:ext>
              </a:extLst>
            </p:cNvPr>
            <p:cNvGrpSpPr/>
            <p:nvPr/>
          </p:nvGrpSpPr>
          <p:grpSpPr>
            <a:xfrm>
              <a:off x="1701" y="1108"/>
              <a:ext cx="200" cy="113"/>
              <a:chOff x="3786" y="10779"/>
              <a:chExt cx="501" cy="341"/>
            </a:xfrm>
          </p:grpSpPr>
          <p:sp>
            <p:nvSpPr>
              <p:cNvPr id="189" name="Line 23">
                <a:extLst>
                  <a:ext uri="{FF2B5EF4-FFF2-40B4-BE49-F238E27FC236}">
                    <a16:creationId xmlns:a16="http://schemas.microsoft.com/office/drawing/2014/main" id="{B0434DD5-654C-AC4F-BC1D-51B422387485}"/>
                  </a:ext>
                </a:extLst>
              </p:cNvPr>
              <p:cNvSpPr/>
              <p:nvPr/>
            </p:nvSpPr>
            <p:spPr>
              <a:xfrm>
                <a:off x="3786" y="1111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90" name="Line 24">
                <a:extLst>
                  <a:ext uri="{FF2B5EF4-FFF2-40B4-BE49-F238E27FC236}">
                    <a16:creationId xmlns:a16="http://schemas.microsoft.com/office/drawing/2014/main" id="{425242E0-38C6-5845-87A5-F746C05A2576}"/>
                  </a:ext>
                </a:extLst>
              </p:cNvPr>
              <p:cNvSpPr/>
              <p:nvPr/>
            </p:nvSpPr>
            <p:spPr>
              <a:xfrm>
                <a:off x="3786" y="1077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4" name="Group 25">
              <a:extLst>
                <a:ext uri="{FF2B5EF4-FFF2-40B4-BE49-F238E27FC236}">
                  <a16:creationId xmlns:a16="http://schemas.microsoft.com/office/drawing/2014/main" id="{7F983355-F92D-3D4B-979D-AA7EA16FEA13}"/>
                </a:ext>
              </a:extLst>
            </p:cNvPr>
            <p:cNvGrpSpPr/>
            <p:nvPr/>
          </p:nvGrpSpPr>
          <p:grpSpPr>
            <a:xfrm>
              <a:off x="1199" y="1114"/>
              <a:ext cx="200" cy="112"/>
              <a:chOff x="3786" y="10779"/>
              <a:chExt cx="501" cy="341"/>
            </a:xfrm>
          </p:grpSpPr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5E9ED663-EA53-F642-87F3-747EE3008F3E}"/>
                  </a:ext>
                </a:extLst>
              </p:cNvPr>
              <p:cNvSpPr/>
              <p:nvPr/>
            </p:nvSpPr>
            <p:spPr>
              <a:xfrm>
                <a:off x="3786" y="1111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88" name="Line 27">
                <a:extLst>
                  <a:ext uri="{FF2B5EF4-FFF2-40B4-BE49-F238E27FC236}">
                    <a16:creationId xmlns:a16="http://schemas.microsoft.com/office/drawing/2014/main" id="{7F749D94-E46F-CF42-9CD1-FEBBBCDD99D4}"/>
                  </a:ext>
                </a:extLst>
              </p:cNvPr>
              <p:cNvSpPr/>
              <p:nvPr/>
            </p:nvSpPr>
            <p:spPr>
              <a:xfrm>
                <a:off x="3786" y="1077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sp>
          <p:nvSpPr>
            <p:cNvPr id="185" name="Rectangle 28">
              <a:extLst>
                <a:ext uri="{FF2B5EF4-FFF2-40B4-BE49-F238E27FC236}">
                  <a16:creationId xmlns:a16="http://schemas.microsoft.com/office/drawing/2014/main" id="{866E7D30-E034-4946-9296-9A79566CD550}"/>
                </a:ext>
              </a:extLst>
            </p:cNvPr>
            <p:cNvSpPr/>
            <p:nvPr/>
          </p:nvSpPr>
          <p:spPr>
            <a:xfrm>
              <a:off x="1754" y="942"/>
              <a:ext cx="232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86" name="Rectangle 29">
              <a:extLst>
                <a:ext uri="{FF2B5EF4-FFF2-40B4-BE49-F238E27FC236}">
                  <a16:creationId xmlns:a16="http://schemas.microsoft.com/office/drawing/2014/main" id="{F8B75D4C-F946-2B49-BCCA-373CBCD543AC}"/>
                </a:ext>
              </a:extLst>
            </p:cNvPr>
            <p:cNvSpPr/>
            <p:nvPr/>
          </p:nvSpPr>
          <p:spPr>
            <a:xfrm>
              <a:off x="1255" y="931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91" name="Group 32">
            <a:extLst>
              <a:ext uri="{FF2B5EF4-FFF2-40B4-BE49-F238E27FC236}">
                <a16:creationId xmlns:a16="http://schemas.microsoft.com/office/drawing/2014/main" id="{ED88FE4A-7403-884F-BA7B-B5974863DC20}"/>
              </a:ext>
            </a:extLst>
          </p:cNvPr>
          <p:cNvGrpSpPr/>
          <p:nvPr/>
        </p:nvGrpSpPr>
        <p:grpSpPr>
          <a:xfrm>
            <a:off x="2177976" y="5913239"/>
            <a:ext cx="1273175" cy="585788"/>
            <a:chOff x="1328" y="1797"/>
            <a:chExt cx="802" cy="369"/>
          </a:xfrm>
        </p:grpSpPr>
        <p:sp>
          <p:nvSpPr>
            <p:cNvPr id="192" name="Rectangle 33">
              <a:extLst>
                <a:ext uri="{FF2B5EF4-FFF2-40B4-BE49-F238E27FC236}">
                  <a16:creationId xmlns:a16="http://schemas.microsoft.com/office/drawing/2014/main" id="{31858AC6-CE1E-B34F-A8CB-7D7BC6CD501C}"/>
                </a:ext>
              </a:extLst>
            </p:cNvPr>
            <p:cNvSpPr/>
            <p:nvPr/>
          </p:nvSpPr>
          <p:spPr>
            <a:xfrm>
              <a:off x="1328" y="1797"/>
              <a:ext cx="24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</a:p>
          </p:txBody>
        </p:sp>
        <p:sp>
          <p:nvSpPr>
            <p:cNvPr id="193" name="Rectangle 34">
              <a:extLst>
                <a:ext uri="{FF2B5EF4-FFF2-40B4-BE49-F238E27FC236}">
                  <a16:creationId xmlns:a16="http://schemas.microsoft.com/office/drawing/2014/main" id="{68A266EA-1555-EF44-A541-52337F526C52}"/>
                </a:ext>
              </a:extLst>
            </p:cNvPr>
            <p:cNvSpPr/>
            <p:nvPr/>
          </p:nvSpPr>
          <p:spPr>
            <a:xfrm>
              <a:off x="1886" y="1801"/>
              <a:ext cx="24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</a:p>
          </p:txBody>
        </p:sp>
      </p:grpSp>
      <p:sp>
        <p:nvSpPr>
          <p:cNvPr id="194" name="Rectangle 35">
            <a:extLst>
              <a:ext uri="{FF2B5EF4-FFF2-40B4-BE49-F238E27FC236}">
                <a16:creationId xmlns:a16="http://schemas.microsoft.com/office/drawing/2014/main" id="{07646B34-1ACB-A044-A8A9-08C4591E7ECB}"/>
              </a:ext>
            </a:extLst>
          </p:cNvPr>
          <p:cNvSpPr/>
          <p:nvPr/>
        </p:nvSpPr>
        <p:spPr>
          <a:xfrm>
            <a:off x="4375076" y="5270302"/>
            <a:ext cx="42291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但速度上是分开的，</a:t>
            </a:r>
          </a:p>
        </p:txBody>
      </p:sp>
      <p:sp>
        <p:nvSpPr>
          <p:cNvPr id="195" name="Text Box 36">
            <a:extLst>
              <a:ext uri="{FF2B5EF4-FFF2-40B4-BE49-F238E27FC236}">
                <a16:creationId xmlns:a16="http://schemas.microsoft.com/office/drawing/2014/main" id="{D6C7F311-A54C-6F4E-AC79-96086E2F7EBF}"/>
              </a:ext>
            </a:extLst>
          </p:cNvPr>
          <p:cNvSpPr txBox="1"/>
          <p:nvPr/>
        </p:nvSpPr>
        <p:spPr>
          <a:xfrm>
            <a:off x="4373489" y="5919589"/>
            <a:ext cx="41719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这仍是双折射。</a:t>
            </a:r>
          </a:p>
        </p:txBody>
      </p:sp>
      <p:grpSp>
        <p:nvGrpSpPr>
          <p:cNvPr id="196" name="Group 37">
            <a:extLst>
              <a:ext uri="{FF2B5EF4-FFF2-40B4-BE49-F238E27FC236}">
                <a16:creationId xmlns:a16="http://schemas.microsoft.com/office/drawing/2014/main" id="{59BBEF39-28C2-7D4D-B669-CBBDEFC33BB4}"/>
              </a:ext>
            </a:extLst>
          </p:cNvPr>
          <p:cNvGrpSpPr/>
          <p:nvPr/>
        </p:nvGrpSpPr>
        <p:grpSpPr>
          <a:xfrm>
            <a:off x="1620764" y="5227439"/>
            <a:ext cx="1854200" cy="1190625"/>
            <a:chOff x="965" y="1425"/>
            <a:chExt cx="1168" cy="750"/>
          </a:xfrm>
        </p:grpSpPr>
        <p:sp>
          <p:nvSpPr>
            <p:cNvPr id="197" name="Arc 38">
              <a:extLst>
                <a:ext uri="{FF2B5EF4-FFF2-40B4-BE49-F238E27FC236}">
                  <a16:creationId xmlns:a16="http://schemas.microsoft.com/office/drawing/2014/main" id="{AFECB37A-1576-8246-85D5-1C90A5A28E64}"/>
                </a:ext>
              </a:extLst>
            </p:cNvPr>
            <p:cNvSpPr/>
            <p:nvPr/>
          </p:nvSpPr>
          <p:spPr>
            <a:xfrm flipH="1" flipV="1">
              <a:off x="1101" y="1440"/>
              <a:ext cx="193" cy="29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93" y="291"/>
                </a:cxn>
                <a:cxn ang="0">
                  <a:pos x="0" y="291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98" name="Arc 39">
              <a:extLst>
                <a:ext uri="{FF2B5EF4-FFF2-40B4-BE49-F238E27FC236}">
                  <a16:creationId xmlns:a16="http://schemas.microsoft.com/office/drawing/2014/main" id="{F013A6EF-5CB4-C945-8B33-43EFA749C0B2}"/>
                </a:ext>
              </a:extLst>
            </p:cNvPr>
            <p:cNvSpPr/>
            <p:nvPr/>
          </p:nvSpPr>
          <p:spPr>
            <a:xfrm flipV="1">
              <a:off x="1309" y="1440"/>
              <a:ext cx="193" cy="29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93" y="291"/>
                </a:cxn>
                <a:cxn ang="0">
                  <a:pos x="0" y="291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99" name="Arc 40">
              <a:extLst>
                <a:ext uri="{FF2B5EF4-FFF2-40B4-BE49-F238E27FC236}">
                  <a16:creationId xmlns:a16="http://schemas.microsoft.com/office/drawing/2014/main" id="{CE85B0CA-0527-404B-97BE-28C00442EA70}"/>
                </a:ext>
              </a:extLst>
            </p:cNvPr>
            <p:cNvSpPr/>
            <p:nvPr/>
          </p:nvSpPr>
          <p:spPr>
            <a:xfrm flipH="1" flipV="1">
              <a:off x="1605" y="1436"/>
              <a:ext cx="192" cy="29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92" y="291"/>
                </a:cxn>
                <a:cxn ang="0">
                  <a:pos x="0" y="291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0" name="Arc 41">
              <a:extLst>
                <a:ext uri="{FF2B5EF4-FFF2-40B4-BE49-F238E27FC236}">
                  <a16:creationId xmlns:a16="http://schemas.microsoft.com/office/drawing/2014/main" id="{7991FEA3-DB18-954B-93C6-8A3E1DC38BEF}"/>
                </a:ext>
              </a:extLst>
            </p:cNvPr>
            <p:cNvSpPr/>
            <p:nvPr/>
          </p:nvSpPr>
          <p:spPr>
            <a:xfrm flipV="1">
              <a:off x="1813" y="1436"/>
              <a:ext cx="192" cy="29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92" y="291"/>
                </a:cxn>
                <a:cxn ang="0">
                  <a:pos x="0" y="291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1" name="Line 42">
              <a:extLst>
                <a:ext uri="{FF2B5EF4-FFF2-40B4-BE49-F238E27FC236}">
                  <a16:creationId xmlns:a16="http://schemas.microsoft.com/office/drawing/2014/main" id="{1B57C26E-C0D0-174E-B454-70D8061714DD}"/>
                </a:ext>
              </a:extLst>
            </p:cNvPr>
            <p:cNvSpPr/>
            <p:nvPr/>
          </p:nvSpPr>
          <p:spPr>
            <a:xfrm>
              <a:off x="965" y="1739"/>
              <a:ext cx="1168" cy="1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2" name="Line 43">
              <a:extLst>
                <a:ext uri="{FF2B5EF4-FFF2-40B4-BE49-F238E27FC236}">
                  <a16:creationId xmlns:a16="http://schemas.microsoft.com/office/drawing/2014/main" id="{4410CAE4-EAC7-7841-9F91-5E80FE08A2DE}"/>
                </a:ext>
              </a:extLst>
            </p:cNvPr>
            <p:cNvSpPr/>
            <p:nvPr/>
          </p:nvSpPr>
          <p:spPr>
            <a:xfrm>
              <a:off x="1293" y="1425"/>
              <a:ext cx="3" cy="73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3" name="Line 44">
              <a:extLst>
                <a:ext uri="{FF2B5EF4-FFF2-40B4-BE49-F238E27FC236}">
                  <a16:creationId xmlns:a16="http://schemas.microsoft.com/office/drawing/2014/main" id="{519A64C4-DDA7-0B44-8BFF-9E7ACC098CB5}"/>
                </a:ext>
              </a:extLst>
            </p:cNvPr>
            <p:cNvSpPr/>
            <p:nvPr/>
          </p:nvSpPr>
          <p:spPr>
            <a:xfrm>
              <a:off x="1800" y="1440"/>
              <a:ext cx="3" cy="73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204" name="Group 45">
            <a:extLst>
              <a:ext uri="{FF2B5EF4-FFF2-40B4-BE49-F238E27FC236}">
                <a16:creationId xmlns:a16="http://schemas.microsoft.com/office/drawing/2014/main" id="{1E187E05-F173-1F47-9D85-09BF067D0328}"/>
              </a:ext>
            </a:extLst>
          </p:cNvPr>
          <p:cNvGrpSpPr/>
          <p:nvPr/>
        </p:nvGrpSpPr>
        <p:grpSpPr>
          <a:xfrm>
            <a:off x="1644576" y="5233789"/>
            <a:ext cx="1866900" cy="1160463"/>
            <a:chOff x="980" y="1429"/>
            <a:chExt cx="1176" cy="731"/>
          </a:xfrm>
        </p:grpSpPr>
        <p:sp>
          <p:nvSpPr>
            <p:cNvPr id="205" name="Line 46">
              <a:extLst>
                <a:ext uri="{FF2B5EF4-FFF2-40B4-BE49-F238E27FC236}">
                  <a16:creationId xmlns:a16="http://schemas.microsoft.com/office/drawing/2014/main" id="{6792F696-EEF3-4446-924C-DB9B71702098}"/>
                </a:ext>
              </a:extLst>
            </p:cNvPr>
            <p:cNvSpPr/>
            <p:nvPr/>
          </p:nvSpPr>
          <p:spPr>
            <a:xfrm flipH="1">
              <a:off x="1331" y="1429"/>
              <a:ext cx="0" cy="731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6" name="Arc 47">
              <a:extLst>
                <a:ext uri="{FF2B5EF4-FFF2-40B4-BE49-F238E27FC236}">
                  <a16:creationId xmlns:a16="http://schemas.microsoft.com/office/drawing/2014/main" id="{E915E6F3-942C-5F4A-907F-DDF666D9C9F5}"/>
                </a:ext>
              </a:extLst>
            </p:cNvPr>
            <p:cNvSpPr/>
            <p:nvPr/>
          </p:nvSpPr>
          <p:spPr>
            <a:xfrm flipH="1" flipV="1">
              <a:off x="1132" y="1433"/>
              <a:ext cx="185" cy="16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85" y="166"/>
                </a:cxn>
                <a:cxn ang="0">
                  <a:pos x="0" y="16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7" name="Arc 48">
              <a:extLst>
                <a:ext uri="{FF2B5EF4-FFF2-40B4-BE49-F238E27FC236}">
                  <a16:creationId xmlns:a16="http://schemas.microsoft.com/office/drawing/2014/main" id="{83B64261-B861-B74A-9ED3-3DEE144939E0}"/>
                </a:ext>
              </a:extLst>
            </p:cNvPr>
            <p:cNvSpPr/>
            <p:nvPr/>
          </p:nvSpPr>
          <p:spPr>
            <a:xfrm flipV="1">
              <a:off x="1332" y="1433"/>
              <a:ext cx="185" cy="16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85" y="166"/>
                </a:cxn>
                <a:cxn ang="0">
                  <a:pos x="0" y="16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8" name="Arc 49">
              <a:extLst>
                <a:ext uri="{FF2B5EF4-FFF2-40B4-BE49-F238E27FC236}">
                  <a16:creationId xmlns:a16="http://schemas.microsoft.com/office/drawing/2014/main" id="{7B7551A6-1068-3D4B-B721-2C88FB456BF0}"/>
                </a:ext>
              </a:extLst>
            </p:cNvPr>
            <p:cNvSpPr/>
            <p:nvPr/>
          </p:nvSpPr>
          <p:spPr>
            <a:xfrm flipH="1" flipV="1">
              <a:off x="1636" y="1433"/>
              <a:ext cx="184" cy="16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84" y="166"/>
                </a:cxn>
                <a:cxn ang="0">
                  <a:pos x="0" y="16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09" name="Arc 50">
              <a:extLst>
                <a:ext uri="{FF2B5EF4-FFF2-40B4-BE49-F238E27FC236}">
                  <a16:creationId xmlns:a16="http://schemas.microsoft.com/office/drawing/2014/main" id="{E975F2A6-1F67-EC46-8BCC-BA0F43ADCA27}"/>
                </a:ext>
              </a:extLst>
            </p:cNvPr>
            <p:cNvSpPr/>
            <p:nvPr/>
          </p:nvSpPr>
          <p:spPr>
            <a:xfrm flipV="1">
              <a:off x="1836" y="1433"/>
              <a:ext cx="184" cy="16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184" y="166"/>
                </a:cxn>
                <a:cxn ang="0">
                  <a:pos x="0" y="16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10" name="Line 51">
              <a:extLst>
                <a:ext uri="{FF2B5EF4-FFF2-40B4-BE49-F238E27FC236}">
                  <a16:creationId xmlns:a16="http://schemas.microsoft.com/office/drawing/2014/main" id="{416AC2A8-A020-4445-8DFA-D080637CD67E}"/>
                </a:ext>
              </a:extLst>
            </p:cNvPr>
            <p:cNvSpPr/>
            <p:nvPr/>
          </p:nvSpPr>
          <p:spPr>
            <a:xfrm flipH="1">
              <a:off x="1836" y="1440"/>
              <a:ext cx="0" cy="720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11" name="Line 52">
              <a:extLst>
                <a:ext uri="{FF2B5EF4-FFF2-40B4-BE49-F238E27FC236}">
                  <a16:creationId xmlns:a16="http://schemas.microsoft.com/office/drawing/2014/main" id="{176C14F6-7B7A-3D45-AC67-CCC97E0B33E2}"/>
                </a:ext>
              </a:extLst>
            </p:cNvPr>
            <p:cNvSpPr/>
            <p:nvPr/>
          </p:nvSpPr>
          <p:spPr>
            <a:xfrm>
              <a:off x="980" y="1612"/>
              <a:ext cx="1176" cy="0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212" name="Group 53">
            <a:extLst>
              <a:ext uri="{FF2B5EF4-FFF2-40B4-BE49-F238E27FC236}">
                <a16:creationId xmlns:a16="http://schemas.microsoft.com/office/drawing/2014/main" id="{DF63A9C9-5E38-A542-848E-DC6707351CF4}"/>
              </a:ext>
            </a:extLst>
          </p:cNvPr>
          <p:cNvGrpSpPr/>
          <p:nvPr/>
        </p:nvGrpSpPr>
        <p:grpSpPr>
          <a:xfrm>
            <a:off x="2128764" y="5367139"/>
            <a:ext cx="1357312" cy="869950"/>
            <a:chOff x="1297" y="1513"/>
            <a:chExt cx="855" cy="548"/>
          </a:xfrm>
        </p:grpSpPr>
        <p:sp>
          <p:nvSpPr>
            <p:cNvPr id="213" name="Rectangle 54">
              <a:extLst>
                <a:ext uri="{FF2B5EF4-FFF2-40B4-BE49-F238E27FC236}">
                  <a16:creationId xmlns:a16="http://schemas.microsoft.com/office/drawing/2014/main" id="{D55857A6-CE4A-E14C-8597-77E1ADC1BBAC}"/>
                </a:ext>
              </a:extLst>
            </p:cNvPr>
            <p:cNvSpPr/>
            <p:nvPr/>
          </p:nvSpPr>
          <p:spPr>
            <a:xfrm>
              <a:off x="1297" y="1631"/>
              <a:ext cx="405" cy="43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14" name="Rectangle 55">
              <a:extLst>
                <a:ext uri="{FF2B5EF4-FFF2-40B4-BE49-F238E27FC236}">
                  <a16:creationId xmlns:a16="http://schemas.microsoft.com/office/drawing/2014/main" id="{D1481E5B-B2E7-2943-A118-C1DCD038A57C}"/>
                </a:ext>
              </a:extLst>
            </p:cNvPr>
            <p:cNvSpPr/>
            <p:nvPr/>
          </p:nvSpPr>
          <p:spPr>
            <a:xfrm>
              <a:off x="1297" y="1513"/>
              <a:ext cx="405" cy="43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15" name="Rectangle 56">
              <a:extLst>
                <a:ext uri="{FF2B5EF4-FFF2-40B4-BE49-F238E27FC236}">
                  <a16:creationId xmlns:a16="http://schemas.microsoft.com/office/drawing/2014/main" id="{B5179AEE-0E46-E94B-A535-0D3669839518}"/>
                </a:ext>
              </a:extLst>
            </p:cNvPr>
            <p:cNvSpPr/>
            <p:nvPr/>
          </p:nvSpPr>
          <p:spPr>
            <a:xfrm>
              <a:off x="1795" y="1641"/>
              <a:ext cx="357" cy="419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16" name="Rectangle 57">
              <a:extLst>
                <a:ext uri="{FF2B5EF4-FFF2-40B4-BE49-F238E27FC236}">
                  <a16:creationId xmlns:a16="http://schemas.microsoft.com/office/drawing/2014/main" id="{068BDA7A-B9B7-E444-B256-0623AAF9AFEE}"/>
                </a:ext>
              </a:extLst>
            </p:cNvPr>
            <p:cNvSpPr/>
            <p:nvPr/>
          </p:nvSpPr>
          <p:spPr>
            <a:xfrm>
              <a:off x="1795" y="1518"/>
              <a:ext cx="357" cy="37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217" name="Text Box 58">
            <a:extLst>
              <a:ext uri="{FF2B5EF4-FFF2-40B4-BE49-F238E27FC236}">
                <a16:creationId xmlns:a16="http://schemas.microsoft.com/office/drawing/2014/main" id="{EE2CE7DC-807E-C448-A1E9-4AB3710FFD68}"/>
              </a:ext>
            </a:extLst>
          </p:cNvPr>
          <p:cNvSpPr txBox="1"/>
          <p:nvPr/>
        </p:nvSpPr>
        <p:spPr>
          <a:xfrm>
            <a:off x="581843" y="862280"/>
            <a:ext cx="75533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以惠更斯原理为依据的惠更斯作图法，</a:t>
            </a:r>
          </a:p>
        </p:txBody>
      </p:sp>
      <p:sp>
        <p:nvSpPr>
          <p:cNvPr id="218" name="Rectangle 59">
            <a:extLst>
              <a:ext uri="{FF2B5EF4-FFF2-40B4-BE49-F238E27FC236}">
                <a16:creationId xmlns:a16="http://schemas.microsoft.com/office/drawing/2014/main" id="{F1F30697-4930-424F-BC3D-186D79697E1B}"/>
              </a:ext>
            </a:extLst>
          </p:cNvPr>
          <p:cNvSpPr/>
          <p:nvPr/>
        </p:nvSpPr>
        <p:spPr>
          <a:xfrm>
            <a:off x="523106" y="1543318"/>
            <a:ext cx="711993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是研究光在晶体中传播的重要方法。</a:t>
            </a:r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447DC54A-A07D-E34E-A80F-7D0611146609}"/>
              </a:ext>
            </a:extLst>
          </p:cNvPr>
          <p:cNvSpPr txBox="1"/>
          <p:nvPr/>
        </p:nvSpPr>
        <p:spPr>
          <a:xfrm>
            <a:off x="568448" y="2261788"/>
            <a:ext cx="7553325" cy="15696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介质中任一波阵面上的各点，都可以看作是发射子波的波源，其后任一时刻，这些子波的包迹就是新的波阵面。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94" grpId="0"/>
      <p:bldP spid="195" grpId="0"/>
      <p:bldP spid="217" grpId="0"/>
      <p:bldP spid="218" grpId="0"/>
      <p:bldP spid="5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1495A4A4-A0FF-6E48-9BB1-64DFFC5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95" name="Group 2">
            <a:extLst>
              <a:ext uri="{FF2B5EF4-FFF2-40B4-BE49-F238E27FC236}">
                <a16:creationId xmlns:a16="http://schemas.microsoft.com/office/drawing/2014/main" id="{16B723D5-22B2-004D-8955-599E22FEA795}"/>
              </a:ext>
            </a:extLst>
          </p:cNvPr>
          <p:cNvGrpSpPr/>
          <p:nvPr/>
        </p:nvGrpSpPr>
        <p:grpSpPr>
          <a:xfrm>
            <a:off x="2022475" y="1898650"/>
            <a:ext cx="1533525" cy="1169988"/>
            <a:chOff x="1274" y="920"/>
            <a:chExt cx="966" cy="737"/>
          </a:xfrm>
        </p:grpSpPr>
        <p:sp>
          <p:nvSpPr>
            <p:cNvPr id="96" name="Oval 3">
              <a:extLst>
                <a:ext uri="{FF2B5EF4-FFF2-40B4-BE49-F238E27FC236}">
                  <a16:creationId xmlns:a16="http://schemas.microsoft.com/office/drawing/2014/main" id="{2CBF40E5-D0E0-6A4C-AA1E-67DCF487B59D}"/>
                </a:ext>
              </a:extLst>
            </p:cNvPr>
            <p:cNvSpPr/>
            <p:nvPr/>
          </p:nvSpPr>
          <p:spPr>
            <a:xfrm rot="-2221512">
              <a:off x="1843" y="920"/>
              <a:ext cx="397" cy="737"/>
            </a:xfrm>
            <a:prstGeom prst="ellipse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97" name="Oval 4">
              <a:extLst>
                <a:ext uri="{FF2B5EF4-FFF2-40B4-BE49-F238E27FC236}">
                  <a16:creationId xmlns:a16="http://schemas.microsoft.com/office/drawing/2014/main" id="{6A71AD4B-8E21-4446-9487-E1E2C2F26033}"/>
                </a:ext>
              </a:extLst>
            </p:cNvPr>
            <p:cNvSpPr/>
            <p:nvPr/>
          </p:nvSpPr>
          <p:spPr>
            <a:xfrm rot="-2221512">
              <a:off x="1274" y="920"/>
              <a:ext cx="397" cy="737"/>
            </a:xfrm>
            <a:prstGeom prst="ellipse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8" name="Text Box 5">
            <a:extLst>
              <a:ext uri="{FF2B5EF4-FFF2-40B4-BE49-F238E27FC236}">
                <a16:creationId xmlns:a16="http://schemas.microsoft.com/office/drawing/2014/main" id="{1ADEC6E8-B255-4149-9D85-166E14AF3D99}"/>
              </a:ext>
            </a:extLst>
          </p:cNvPr>
          <p:cNvSpPr txBox="1"/>
          <p:nvPr/>
        </p:nvSpPr>
        <p:spPr>
          <a:xfrm>
            <a:off x="550863" y="546100"/>
            <a:ext cx="81597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、光轴与晶体表面斜交，自然光垂直入射</a:t>
            </a:r>
            <a:endParaRPr lang="zh-CN" altLang="en-US" sz="24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9" name="Group 6">
            <a:extLst>
              <a:ext uri="{FF2B5EF4-FFF2-40B4-BE49-F238E27FC236}">
                <a16:creationId xmlns:a16="http://schemas.microsoft.com/office/drawing/2014/main" id="{C7C3090C-1BFF-6342-93A6-719F249F8252}"/>
              </a:ext>
            </a:extLst>
          </p:cNvPr>
          <p:cNvGrpSpPr/>
          <p:nvPr/>
        </p:nvGrpSpPr>
        <p:grpSpPr>
          <a:xfrm>
            <a:off x="5391150" y="1731963"/>
            <a:ext cx="2840038" cy="2416175"/>
            <a:chOff x="3396" y="1035"/>
            <a:chExt cx="1789" cy="1522"/>
          </a:xfrm>
        </p:grpSpPr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371B6F15-6AC4-4A42-A080-CB4327DC2BC5}"/>
                </a:ext>
              </a:extLst>
            </p:cNvPr>
            <p:cNvSpPr/>
            <p:nvPr/>
          </p:nvSpPr>
          <p:spPr>
            <a:xfrm>
              <a:off x="4019" y="1654"/>
              <a:ext cx="192" cy="16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1" name="Line 8">
              <a:extLst>
                <a:ext uri="{FF2B5EF4-FFF2-40B4-BE49-F238E27FC236}">
                  <a16:creationId xmlns:a16="http://schemas.microsoft.com/office/drawing/2014/main" id="{24C610ED-1FAE-404A-A72A-01E485130B99}"/>
                </a:ext>
              </a:extLst>
            </p:cNvPr>
            <p:cNvSpPr/>
            <p:nvPr/>
          </p:nvSpPr>
          <p:spPr>
            <a:xfrm>
              <a:off x="3680" y="1613"/>
              <a:ext cx="728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2" name="Line 9">
              <a:extLst>
                <a:ext uri="{FF2B5EF4-FFF2-40B4-BE49-F238E27FC236}">
                  <a16:creationId xmlns:a16="http://schemas.microsoft.com/office/drawing/2014/main" id="{AB4AB2B8-BBC0-6A4C-A891-BBC08F3C4716}"/>
                </a:ext>
              </a:extLst>
            </p:cNvPr>
            <p:cNvSpPr/>
            <p:nvPr/>
          </p:nvSpPr>
          <p:spPr>
            <a:xfrm>
              <a:off x="3844" y="1931"/>
              <a:ext cx="728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3" name="Line 10">
              <a:extLst>
                <a:ext uri="{FF2B5EF4-FFF2-40B4-BE49-F238E27FC236}">
                  <a16:creationId xmlns:a16="http://schemas.microsoft.com/office/drawing/2014/main" id="{B6A52530-C4B5-A54D-942D-C36E29D1AF02}"/>
                </a:ext>
              </a:extLst>
            </p:cNvPr>
            <p:cNvSpPr/>
            <p:nvPr/>
          </p:nvSpPr>
          <p:spPr>
            <a:xfrm>
              <a:off x="3659" y="1596"/>
              <a:ext cx="192" cy="32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4" name="Line 11">
              <a:extLst>
                <a:ext uri="{FF2B5EF4-FFF2-40B4-BE49-F238E27FC236}">
                  <a16:creationId xmlns:a16="http://schemas.microsoft.com/office/drawing/2014/main" id="{01209E69-5A69-7F49-8D5E-05A0752D91C0}"/>
                </a:ext>
              </a:extLst>
            </p:cNvPr>
            <p:cNvSpPr/>
            <p:nvPr/>
          </p:nvSpPr>
          <p:spPr>
            <a:xfrm>
              <a:off x="4389" y="1603"/>
              <a:ext cx="192" cy="32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5" name="Line 12">
              <a:extLst>
                <a:ext uri="{FF2B5EF4-FFF2-40B4-BE49-F238E27FC236}">
                  <a16:creationId xmlns:a16="http://schemas.microsoft.com/office/drawing/2014/main" id="{0AC2C908-6B3E-4B49-9242-39302539AEC4}"/>
                </a:ext>
              </a:extLst>
            </p:cNvPr>
            <p:cNvSpPr/>
            <p:nvPr/>
          </p:nvSpPr>
          <p:spPr>
            <a:xfrm>
              <a:off x="4044" y="1587"/>
              <a:ext cx="1" cy="792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6" name="Line 13">
              <a:extLst>
                <a:ext uri="{FF2B5EF4-FFF2-40B4-BE49-F238E27FC236}">
                  <a16:creationId xmlns:a16="http://schemas.microsoft.com/office/drawing/2014/main" id="{37BC2AD1-6CBA-9747-8825-317F4A472246}"/>
                </a:ext>
              </a:extLst>
            </p:cNvPr>
            <p:cNvSpPr/>
            <p:nvPr/>
          </p:nvSpPr>
          <p:spPr>
            <a:xfrm>
              <a:off x="4241" y="1931"/>
              <a:ext cx="0" cy="456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7" name="Line 14">
              <a:extLst>
                <a:ext uri="{FF2B5EF4-FFF2-40B4-BE49-F238E27FC236}">
                  <a16:creationId xmlns:a16="http://schemas.microsoft.com/office/drawing/2014/main" id="{5F07F8D4-8A18-1242-BC38-3A5C5CC3D534}"/>
                </a:ext>
              </a:extLst>
            </p:cNvPr>
            <p:cNvSpPr/>
            <p:nvPr/>
          </p:nvSpPr>
          <p:spPr>
            <a:xfrm>
              <a:off x="4057" y="1603"/>
              <a:ext cx="192" cy="33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8" name="Line 15">
              <a:extLst>
                <a:ext uri="{FF2B5EF4-FFF2-40B4-BE49-F238E27FC236}">
                  <a16:creationId xmlns:a16="http://schemas.microsoft.com/office/drawing/2014/main" id="{3CF0BBB0-925A-5546-926D-043417633536}"/>
                </a:ext>
              </a:extLst>
            </p:cNvPr>
            <p:cNvSpPr/>
            <p:nvPr/>
          </p:nvSpPr>
          <p:spPr>
            <a:xfrm flipV="1">
              <a:off x="3667" y="1472"/>
              <a:ext cx="513" cy="40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CE197F87-8C00-BD49-8C5D-7D80023BE25C}"/>
                </a:ext>
              </a:extLst>
            </p:cNvPr>
            <p:cNvSpPr/>
            <p:nvPr/>
          </p:nvSpPr>
          <p:spPr>
            <a:xfrm flipV="1">
              <a:off x="4073" y="1699"/>
              <a:ext cx="120" cy="7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0" name="Line 17">
              <a:extLst>
                <a:ext uri="{FF2B5EF4-FFF2-40B4-BE49-F238E27FC236}">
                  <a16:creationId xmlns:a16="http://schemas.microsoft.com/office/drawing/2014/main" id="{612D6DC8-2207-4045-836C-DD933150AF3D}"/>
                </a:ext>
              </a:extLst>
            </p:cNvPr>
            <p:cNvSpPr/>
            <p:nvPr/>
          </p:nvSpPr>
          <p:spPr>
            <a:xfrm flipV="1">
              <a:off x="4129" y="1795"/>
              <a:ext cx="120" cy="7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1" name="Line 18">
              <a:extLst>
                <a:ext uri="{FF2B5EF4-FFF2-40B4-BE49-F238E27FC236}">
                  <a16:creationId xmlns:a16="http://schemas.microsoft.com/office/drawing/2014/main" id="{65753AA1-2693-5E4F-9258-0ABDB25A62CF}"/>
                </a:ext>
              </a:extLst>
            </p:cNvPr>
            <p:cNvSpPr/>
            <p:nvPr/>
          </p:nvSpPr>
          <p:spPr>
            <a:xfrm>
              <a:off x="4169" y="2067"/>
              <a:ext cx="16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2" name="Line 19">
              <a:extLst>
                <a:ext uri="{FF2B5EF4-FFF2-40B4-BE49-F238E27FC236}">
                  <a16:creationId xmlns:a16="http://schemas.microsoft.com/office/drawing/2014/main" id="{344C202C-6543-B647-B500-AEDEB123E32A}"/>
                </a:ext>
              </a:extLst>
            </p:cNvPr>
            <p:cNvSpPr/>
            <p:nvPr/>
          </p:nvSpPr>
          <p:spPr>
            <a:xfrm>
              <a:off x="4169" y="2179"/>
              <a:ext cx="16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3" name="Rectangle 20">
              <a:extLst>
                <a:ext uri="{FF2B5EF4-FFF2-40B4-BE49-F238E27FC236}">
                  <a16:creationId xmlns:a16="http://schemas.microsoft.com/office/drawing/2014/main" id="{37DB16D6-2A19-5A42-BA60-272046311E17}"/>
                </a:ext>
              </a:extLst>
            </p:cNvPr>
            <p:cNvSpPr/>
            <p:nvPr/>
          </p:nvSpPr>
          <p:spPr>
            <a:xfrm>
              <a:off x="4019" y="1424"/>
              <a:ext cx="192" cy="16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10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3C76A51D-712F-0040-9359-A6B5952A3C0C}"/>
                </a:ext>
              </a:extLst>
            </p:cNvPr>
            <p:cNvSpPr/>
            <p:nvPr/>
          </p:nvSpPr>
          <p:spPr>
            <a:xfrm>
              <a:off x="4019" y="1990"/>
              <a:ext cx="192" cy="16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10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5" name="Rectangle 22">
              <a:extLst>
                <a:ext uri="{FF2B5EF4-FFF2-40B4-BE49-F238E27FC236}">
                  <a16:creationId xmlns:a16="http://schemas.microsoft.com/office/drawing/2014/main" id="{E6BC0137-8567-FF47-9F95-D4129C4296DA}"/>
                </a:ext>
              </a:extLst>
            </p:cNvPr>
            <p:cNvSpPr/>
            <p:nvPr/>
          </p:nvSpPr>
          <p:spPr>
            <a:xfrm>
              <a:off x="4019" y="1880"/>
              <a:ext cx="200" cy="182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10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6" name="Rectangle 23">
              <a:extLst>
                <a:ext uri="{FF2B5EF4-FFF2-40B4-BE49-F238E27FC236}">
                  <a16:creationId xmlns:a16="http://schemas.microsoft.com/office/drawing/2014/main" id="{B4527F1F-1BF9-8C49-B4A4-8F8047CD4727}"/>
                </a:ext>
              </a:extLst>
            </p:cNvPr>
            <p:cNvSpPr/>
            <p:nvPr/>
          </p:nvSpPr>
          <p:spPr>
            <a:xfrm>
              <a:off x="4275" y="2206"/>
              <a:ext cx="289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 i="1" baseline="-25000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 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2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7" name="Rectangle 24">
              <a:extLst>
                <a:ext uri="{FF2B5EF4-FFF2-40B4-BE49-F238E27FC236}">
                  <a16:creationId xmlns:a16="http://schemas.microsoft.com/office/drawing/2014/main" id="{6187A0F6-4A81-1D45-AF17-998FBC171158}"/>
                </a:ext>
              </a:extLst>
            </p:cNvPr>
            <p:cNvSpPr/>
            <p:nvPr/>
          </p:nvSpPr>
          <p:spPr>
            <a:xfrm>
              <a:off x="4372" y="1913"/>
              <a:ext cx="813" cy="34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方解石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8" name="Rectangle 25">
              <a:extLst>
                <a:ext uri="{FF2B5EF4-FFF2-40B4-BE49-F238E27FC236}">
                  <a16:creationId xmlns:a16="http://schemas.microsoft.com/office/drawing/2014/main" id="{7797AE45-B562-5040-B11E-38F64EF4B08D}"/>
                </a:ext>
              </a:extLst>
            </p:cNvPr>
            <p:cNvSpPr/>
            <p:nvPr/>
          </p:nvSpPr>
          <p:spPr>
            <a:xfrm>
              <a:off x="3396" y="1607"/>
              <a:ext cx="334" cy="603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光轴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9" name="Line 26">
              <a:extLst>
                <a:ext uri="{FF2B5EF4-FFF2-40B4-BE49-F238E27FC236}">
                  <a16:creationId xmlns:a16="http://schemas.microsoft.com/office/drawing/2014/main" id="{DA924DE5-C4CF-5F4E-A6FE-A75293A8D418}"/>
                </a:ext>
              </a:extLst>
            </p:cNvPr>
            <p:cNvSpPr/>
            <p:nvPr/>
          </p:nvSpPr>
          <p:spPr>
            <a:xfrm>
              <a:off x="4047" y="1035"/>
              <a:ext cx="0" cy="55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med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0" name="Line 27">
              <a:extLst>
                <a:ext uri="{FF2B5EF4-FFF2-40B4-BE49-F238E27FC236}">
                  <a16:creationId xmlns:a16="http://schemas.microsoft.com/office/drawing/2014/main" id="{38A5C016-9854-7C4E-BEEF-658B448A705E}"/>
                </a:ext>
              </a:extLst>
            </p:cNvPr>
            <p:cNvSpPr/>
            <p:nvPr/>
          </p:nvSpPr>
          <p:spPr>
            <a:xfrm>
              <a:off x="3995" y="1177"/>
              <a:ext cx="121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1" name="Line 28">
              <a:extLst>
                <a:ext uri="{FF2B5EF4-FFF2-40B4-BE49-F238E27FC236}">
                  <a16:creationId xmlns:a16="http://schemas.microsoft.com/office/drawing/2014/main" id="{7E7C03C8-EF33-4149-80DB-F1D377A2C358}"/>
                </a:ext>
              </a:extLst>
            </p:cNvPr>
            <p:cNvSpPr/>
            <p:nvPr/>
          </p:nvSpPr>
          <p:spPr>
            <a:xfrm>
              <a:off x="3995" y="1311"/>
              <a:ext cx="121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2" name="Rectangle 29">
              <a:extLst>
                <a:ext uri="{FF2B5EF4-FFF2-40B4-BE49-F238E27FC236}">
                  <a16:creationId xmlns:a16="http://schemas.microsoft.com/office/drawing/2014/main" id="{6DDFDF9D-4B98-354B-80C0-480D45B35986}"/>
                </a:ext>
              </a:extLst>
            </p:cNvPr>
            <p:cNvSpPr/>
            <p:nvPr/>
          </p:nvSpPr>
          <p:spPr>
            <a:xfrm>
              <a:off x="4019" y="1088"/>
              <a:ext cx="264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3" name="Rectangle 30">
              <a:extLst>
                <a:ext uri="{FF2B5EF4-FFF2-40B4-BE49-F238E27FC236}">
                  <a16:creationId xmlns:a16="http://schemas.microsoft.com/office/drawing/2014/main" id="{77CF6D67-FB25-2745-9A5F-DCEEE6103098}"/>
                </a:ext>
              </a:extLst>
            </p:cNvPr>
            <p:cNvSpPr/>
            <p:nvPr/>
          </p:nvSpPr>
          <p:spPr>
            <a:xfrm>
              <a:off x="4019" y="1199"/>
              <a:ext cx="264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0956C5F0-8F8B-4949-9A63-A67747D73D4F}"/>
                </a:ext>
              </a:extLst>
            </p:cNvPr>
            <p:cNvSpPr txBox="1"/>
            <p:nvPr/>
          </p:nvSpPr>
          <p:spPr>
            <a:xfrm>
              <a:off x="3789" y="2191"/>
              <a:ext cx="247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25" name="Group 33">
            <a:extLst>
              <a:ext uri="{FF2B5EF4-FFF2-40B4-BE49-F238E27FC236}">
                <a16:creationId xmlns:a16="http://schemas.microsoft.com/office/drawing/2014/main" id="{CA4E336A-9E73-B546-B629-D88E921CC73B}"/>
              </a:ext>
            </a:extLst>
          </p:cNvPr>
          <p:cNvGrpSpPr/>
          <p:nvPr/>
        </p:nvGrpSpPr>
        <p:grpSpPr>
          <a:xfrm>
            <a:off x="2344738" y="2459038"/>
            <a:ext cx="1460500" cy="800100"/>
            <a:chOff x="1477" y="1273"/>
            <a:chExt cx="920" cy="504"/>
          </a:xfrm>
        </p:grpSpPr>
        <p:sp>
          <p:nvSpPr>
            <p:cNvPr id="126" name="Line 34">
              <a:extLst>
                <a:ext uri="{FF2B5EF4-FFF2-40B4-BE49-F238E27FC236}">
                  <a16:creationId xmlns:a16="http://schemas.microsoft.com/office/drawing/2014/main" id="{A9D67F68-D459-FE47-9744-E0B4D0AA3E9C}"/>
                </a:ext>
              </a:extLst>
            </p:cNvPr>
            <p:cNvSpPr/>
            <p:nvPr/>
          </p:nvSpPr>
          <p:spPr>
            <a:xfrm>
              <a:off x="1477" y="1281"/>
              <a:ext cx="368" cy="49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7" name="Line 35">
              <a:extLst>
                <a:ext uri="{FF2B5EF4-FFF2-40B4-BE49-F238E27FC236}">
                  <a16:creationId xmlns:a16="http://schemas.microsoft.com/office/drawing/2014/main" id="{4BCB88C3-B134-FD48-8BC0-38FE75D1159D}"/>
                </a:ext>
              </a:extLst>
            </p:cNvPr>
            <p:cNvSpPr/>
            <p:nvPr/>
          </p:nvSpPr>
          <p:spPr>
            <a:xfrm>
              <a:off x="2029" y="1273"/>
              <a:ext cx="368" cy="49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28" name="Line 36">
            <a:extLst>
              <a:ext uri="{FF2B5EF4-FFF2-40B4-BE49-F238E27FC236}">
                <a16:creationId xmlns:a16="http://schemas.microsoft.com/office/drawing/2014/main" id="{FBA2659A-4483-EE49-AD91-85D98A5B0B58}"/>
              </a:ext>
            </a:extLst>
          </p:cNvPr>
          <p:cNvSpPr/>
          <p:nvPr/>
        </p:nvSpPr>
        <p:spPr>
          <a:xfrm>
            <a:off x="1900238" y="3005138"/>
            <a:ext cx="2006600" cy="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9" name="Line 37">
            <a:extLst>
              <a:ext uri="{FF2B5EF4-FFF2-40B4-BE49-F238E27FC236}">
                <a16:creationId xmlns:a16="http://schemas.microsoft.com/office/drawing/2014/main" id="{F4A3256B-7513-744B-8CAA-F1C6C636EA12}"/>
              </a:ext>
            </a:extLst>
          </p:cNvPr>
          <p:cNvSpPr/>
          <p:nvPr/>
        </p:nvSpPr>
        <p:spPr>
          <a:xfrm>
            <a:off x="1798638" y="2790825"/>
            <a:ext cx="2006600" cy="0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130" name="Group 38">
            <a:extLst>
              <a:ext uri="{FF2B5EF4-FFF2-40B4-BE49-F238E27FC236}">
                <a16:creationId xmlns:a16="http://schemas.microsoft.com/office/drawing/2014/main" id="{60636FFA-8CC8-8247-A67C-2E44F17800B9}"/>
              </a:ext>
            </a:extLst>
          </p:cNvPr>
          <p:cNvGrpSpPr/>
          <p:nvPr/>
        </p:nvGrpSpPr>
        <p:grpSpPr>
          <a:xfrm>
            <a:off x="2178050" y="2446338"/>
            <a:ext cx="1519238" cy="1719262"/>
            <a:chOff x="1372" y="1485"/>
            <a:chExt cx="957" cy="1083"/>
          </a:xfrm>
        </p:grpSpPr>
        <p:sp>
          <p:nvSpPr>
            <p:cNvPr id="131" name="Rectangle 39">
              <a:extLst>
                <a:ext uri="{FF2B5EF4-FFF2-40B4-BE49-F238E27FC236}">
                  <a16:creationId xmlns:a16="http://schemas.microsoft.com/office/drawing/2014/main" id="{6AF52E72-4F40-894F-B518-29D43D21C3FA}"/>
                </a:ext>
              </a:extLst>
            </p:cNvPr>
            <p:cNvSpPr/>
            <p:nvPr/>
          </p:nvSpPr>
          <p:spPr>
            <a:xfrm>
              <a:off x="1952" y="2226"/>
              <a:ext cx="377" cy="342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2" name="Rectangle 40">
              <a:extLst>
                <a:ext uri="{FF2B5EF4-FFF2-40B4-BE49-F238E27FC236}">
                  <a16:creationId xmlns:a16="http://schemas.microsoft.com/office/drawing/2014/main" id="{BFB77B21-D8FC-2E46-9155-353E42753C56}"/>
                </a:ext>
              </a:extLst>
            </p:cNvPr>
            <p:cNvSpPr/>
            <p:nvPr/>
          </p:nvSpPr>
          <p:spPr>
            <a:xfrm>
              <a:off x="1372" y="2220"/>
              <a:ext cx="279" cy="293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3" name="Line 41">
              <a:extLst>
                <a:ext uri="{FF2B5EF4-FFF2-40B4-BE49-F238E27FC236}">
                  <a16:creationId xmlns:a16="http://schemas.microsoft.com/office/drawing/2014/main" id="{5290FA95-1CBC-674F-8455-B7E2DA4AEDEA}"/>
                </a:ext>
              </a:extLst>
            </p:cNvPr>
            <p:cNvSpPr/>
            <p:nvPr/>
          </p:nvSpPr>
          <p:spPr>
            <a:xfrm>
              <a:off x="1461" y="1493"/>
              <a:ext cx="0" cy="840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4" name="Line 42">
              <a:extLst>
                <a:ext uri="{FF2B5EF4-FFF2-40B4-BE49-F238E27FC236}">
                  <a16:creationId xmlns:a16="http://schemas.microsoft.com/office/drawing/2014/main" id="{254595D5-7A91-D640-B542-8A93931D20CF}"/>
                </a:ext>
              </a:extLst>
            </p:cNvPr>
            <p:cNvSpPr/>
            <p:nvPr/>
          </p:nvSpPr>
          <p:spPr>
            <a:xfrm>
              <a:off x="2032" y="1485"/>
              <a:ext cx="0" cy="840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35" name="Group 43">
            <a:extLst>
              <a:ext uri="{FF2B5EF4-FFF2-40B4-BE49-F238E27FC236}">
                <a16:creationId xmlns:a16="http://schemas.microsoft.com/office/drawing/2014/main" id="{8BEAD77C-6C7C-3145-A458-C300373A58A7}"/>
              </a:ext>
            </a:extLst>
          </p:cNvPr>
          <p:cNvGrpSpPr/>
          <p:nvPr/>
        </p:nvGrpSpPr>
        <p:grpSpPr>
          <a:xfrm>
            <a:off x="2332038" y="2433638"/>
            <a:ext cx="1893887" cy="1698625"/>
            <a:chOff x="1469" y="1477"/>
            <a:chExt cx="1193" cy="1070"/>
          </a:xfrm>
        </p:grpSpPr>
        <p:sp>
          <p:nvSpPr>
            <p:cNvPr id="136" name="Text Box 44">
              <a:extLst>
                <a:ext uri="{FF2B5EF4-FFF2-40B4-BE49-F238E27FC236}">
                  <a16:creationId xmlns:a16="http://schemas.microsoft.com/office/drawing/2014/main" id="{BF7A4EC7-EB36-9C4A-85DF-D00F75615C21}"/>
                </a:ext>
              </a:extLst>
            </p:cNvPr>
            <p:cNvSpPr txBox="1"/>
            <p:nvPr/>
          </p:nvSpPr>
          <p:spPr>
            <a:xfrm>
              <a:off x="2267" y="2158"/>
              <a:ext cx="39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7" name="Text Box 45">
              <a:extLst>
                <a:ext uri="{FF2B5EF4-FFF2-40B4-BE49-F238E27FC236}">
                  <a16:creationId xmlns:a16="http://schemas.microsoft.com/office/drawing/2014/main" id="{A1DAA76B-5A4E-AC4E-9497-7C357C6BCF47}"/>
                </a:ext>
              </a:extLst>
            </p:cNvPr>
            <p:cNvSpPr txBox="1"/>
            <p:nvPr/>
          </p:nvSpPr>
          <p:spPr>
            <a:xfrm>
              <a:off x="1662" y="2182"/>
              <a:ext cx="28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3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8" name="Line 46">
              <a:extLst>
                <a:ext uri="{FF2B5EF4-FFF2-40B4-BE49-F238E27FC236}">
                  <a16:creationId xmlns:a16="http://schemas.microsoft.com/office/drawing/2014/main" id="{6123697A-4416-D045-9F33-215587793625}"/>
                </a:ext>
              </a:extLst>
            </p:cNvPr>
            <p:cNvSpPr/>
            <p:nvPr/>
          </p:nvSpPr>
          <p:spPr>
            <a:xfrm>
              <a:off x="1469" y="1477"/>
              <a:ext cx="374" cy="84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39" name="Line 47">
              <a:extLst>
                <a:ext uri="{FF2B5EF4-FFF2-40B4-BE49-F238E27FC236}">
                  <a16:creationId xmlns:a16="http://schemas.microsoft.com/office/drawing/2014/main" id="{48C2D054-B624-AB4D-9ED9-455F077C3389}"/>
                </a:ext>
              </a:extLst>
            </p:cNvPr>
            <p:cNvSpPr/>
            <p:nvPr/>
          </p:nvSpPr>
          <p:spPr>
            <a:xfrm>
              <a:off x="2029" y="1477"/>
              <a:ext cx="341" cy="784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40" name="Group 48">
            <a:extLst>
              <a:ext uri="{FF2B5EF4-FFF2-40B4-BE49-F238E27FC236}">
                <a16:creationId xmlns:a16="http://schemas.microsoft.com/office/drawing/2014/main" id="{40CD52C9-EADB-9D4C-A74B-CEE19A7A2EEF}"/>
              </a:ext>
            </a:extLst>
          </p:cNvPr>
          <p:cNvGrpSpPr/>
          <p:nvPr/>
        </p:nvGrpSpPr>
        <p:grpSpPr>
          <a:xfrm>
            <a:off x="2238375" y="2778125"/>
            <a:ext cx="1323975" cy="827088"/>
            <a:chOff x="1410" y="1474"/>
            <a:chExt cx="834" cy="521"/>
          </a:xfrm>
        </p:grpSpPr>
        <p:grpSp>
          <p:nvGrpSpPr>
            <p:cNvPr id="141" name="Group 49">
              <a:extLst>
                <a:ext uri="{FF2B5EF4-FFF2-40B4-BE49-F238E27FC236}">
                  <a16:creationId xmlns:a16="http://schemas.microsoft.com/office/drawing/2014/main" id="{8C1ABFE0-E129-0941-94D8-6096C6DDCF96}"/>
                </a:ext>
              </a:extLst>
            </p:cNvPr>
            <p:cNvGrpSpPr/>
            <p:nvPr/>
          </p:nvGrpSpPr>
          <p:grpSpPr>
            <a:xfrm>
              <a:off x="1410" y="1474"/>
              <a:ext cx="264" cy="521"/>
              <a:chOff x="1410" y="1485"/>
              <a:chExt cx="264" cy="521"/>
            </a:xfrm>
          </p:grpSpPr>
          <p:grpSp>
            <p:nvGrpSpPr>
              <p:cNvPr id="146" name="Group 50">
                <a:extLst>
                  <a:ext uri="{FF2B5EF4-FFF2-40B4-BE49-F238E27FC236}">
                    <a16:creationId xmlns:a16="http://schemas.microsoft.com/office/drawing/2014/main" id="{DD5F9A53-DA15-EF4B-B3E5-F96EAA04329C}"/>
                  </a:ext>
                </a:extLst>
              </p:cNvPr>
              <p:cNvGrpSpPr/>
              <p:nvPr/>
            </p:nvGrpSpPr>
            <p:grpSpPr>
              <a:xfrm>
                <a:off x="1410" y="1581"/>
                <a:ext cx="264" cy="425"/>
                <a:chOff x="1410" y="1581"/>
                <a:chExt cx="264" cy="425"/>
              </a:xfrm>
            </p:grpSpPr>
            <p:sp>
              <p:nvSpPr>
                <p:cNvPr id="148" name="Rectangle 51">
                  <a:extLst>
                    <a:ext uri="{FF2B5EF4-FFF2-40B4-BE49-F238E27FC236}">
                      <a16:creationId xmlns:a16="http://schemas.microsoft.com/office/drawing/2014/main" id="{601DE79B-A1A2-7B4E-8400-C239C6590959}"/>
                    </a:ext>
                  </a:extLst>
                </p:cNvPr>
                <p:cNvSpPr/>
                <p:nvPr/>
              </p:nvSpPr>
              <p:spPr>
                <a:xfrm>
                  <a:off x="1410" y="1581"/>
                  <a:ext cx="264" cy="27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FF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49" name="Rectangle 52">
                  <a:extLst>
                    <a:ext uri="{FF2B5EF4-FFF2-40B4-BE49-F238E27FC236}">
                      <a16:creationId xmlns:a16="http://schemas.microsoft.com/office/drawing/2014/main" id="{3AEDE427-3E03-904F-A99C-F56AAA45D32F}"/>
                    </a:ext>
                  </a:extLst>
                </p:cNvPr>
                <p:cNvSpPr/>
                <p:nvPr/>
              </p:nvSpPr>
              <p:spPr>
                <a:xfrm>
                  <a:off x="1410" y="1677"/>
                  <a:ext cx="176" cy="3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FF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  <p:sp>
            <p:nvSpPr>
              <p:cNvPr id="147" name="Rectangle 53">
                <a:extLst>
                  <a:ext uri="{FF2B5EF4-FFF2-40B4-BE49-F238E27FC236}">
                    <a16:creationId xmlns:a16="http://schemas.microsoft.com/office/drawing/2014/main" id="{A9A488A1-4BAF-ED4C-906B-2091AEB0D890}"/>
                  </a:ext>
                </a:extLst>
              </p:cNvPr>
              <p:cNvSpPr/>
              <p:nvPr/>
            </p:nvSpPr>
            <p:spPr>
              <a:xfrm>
                <a:off x="1410" y="1485"/>
                <a:ext cx="51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42" name="Group 54">
              <a:extLst>
                <a:ext uri="{FF2B5EF4-FFF2-40B4-BE49-F238E27FC236}">
                  <a16:creationId xmlns:a16="http://schemas.microsoft.com/office/drawing/2014/main" id="{39F72222-0F75-4946-B5DD-DC9EE9A29335}"/>
                </a:ext>
              </a:extLst>
            </p:cNvPr>
            <p:cNvGrpSpPr/>
            <p:nvPr/>
          </p:nvGrpSpPr>
          <p:grpSpPr>
            <a:xfrm>
              <a:off x="1980" y="1474"/>
              <a:ext cx="264" cy="432"/>
              <a:chOff x="1969" y="1485"/>
              <a:chExt cx="264" cy="432"/>
            </a:xfrm>
          </p:grpSpPr>
          <p:sp>
            <p:nvSpPr>
              <p:cNvPr id="143" name="Rectangle 55">
                <a:extLst>
                  <a:ext uri="{FF2B5EF4-FFF2-40B4-BE49-F238E27FC236}">
                    <a16:creationId xmlns:a16="http://schemas.microsoft.com/office/drawing/2014/main" id="{5114D49D-9AC1-AA42-96E8-3BC94871A079}"/>
                  </a:ext>
                </a:extLst>
              </p:cNvPr>
              <p:cNvSpPr/>
              <p:nvPr/>
            </p:nvSpPr>
            <p:spPr>
              <a:xfrm>
                <a:off x="1969" y="1485"/>
                <a:ext cx="264" cy="27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4" name="Rectangle 56">
                <a:extLst>
                  <a:ext uri="{FF2B5EF4-FFF2-40B4-BE49-F238E27FC236}">
                    <a16:creationId xmlns:a16="http://schemas.microsoft.com/office/drawing/2014/main" id="{0BD8D84B-812A-B543-97F6-7ABDA7FA073F}"/>
                  </a:ext>
                </a:extLst>
              </p:cNvPr>
              <p:cNvSpPr/>
              <p:nvPr/>
            </p:nvSpPr>
            <p:spPr>
              <a:xfrm>
                <a:off x="1969" y="1596"/>
                <a:ext cx="264" cy="27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5" name="Rectangle 57">
                <a:extLst>
                  <a:ext uri="{FF2B5EF4-FFF2-40B4-BE49-F238E27FC236}">
                    <a16:creationId xmlns:a16="http://schemas.microsoft.com/office/drawing/2014/main" id="{147517C2-850C-E449-9F75-4E35BCB06FBE}"/>
                  </a:ext>
                </a:extLst>
              </p:cNvPr>
              <p:cNvSpPr/>
              <p:nvPr/>
            </p:nvSpPr>
            <p:spPr>
              <a:xfrm>
                <a:off x="1969" y="1685"/>
                <a:ext cx="26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pSp>
        <p:nvGrpSpPr>
          <p:cNvPr id="150" name="Group 58">
            <a:extLst>
              <a:ext uri="{FF2B5EF4-FFF2-40B4-BE49-F238E27FC236}">
                <a16:creationId xmlns:a16="http://schemas.microsoft.com/office/drawing/2014/main" id="{84BF7B07-A990-CF4F-82DC-1A444204CC9B}"/>
              </a:ext>
            </a:extLst>
          </p:cNvPr>
          <p:cNvGrpSpPr/>
          <p:nvPr/>
        </p:nvGrpSpPr>
        <p:grpSpPr>
          <a:xfrm>
            <a:off x="1273175" y="2413000"/>
            <a:ext cx="3543300" cy="1525588"/>
            <a:chOff x="802" y="1464"/>
            <a:chExt cx="2232" cy="961"/>
          </a:xfrm>
        </p:grpSpPr>
        <p:sp>
          <p:nvSpPr>
            <p:cNvPr id="151" name="Line 59">
              <a:extLst>
                <a:ext uri="{FF2B5EF4-FFF2-40B4-BE49-F238E27FC236}">
                  <a16:creationId xmlns:a16="http://schemas.microsoft.com/office/drawing/2014/main" id="{D23B6D6D-EDCA-2047-BF6F-94594A9120B1}"/>
                </a:ext>
              </a:extLst>
            </p:cNvPr>
            <p:cNvSpPr/>
            <p:nvPr/>
          </p:nvSpPr>
          <p:spPr>
            <a:xfrm>
              <a:off x="802" y="1485"/>
              <a:ext cx="2078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2" name="Line 60">
              <a:extLst>
                <a:ext uri="{FF2B5EF4-FFF2-40B4-BE49-F238E27FC236}">
                  <a16:creationId xmlns:a16="http://schemas.microsoft.com/office/drawing/2014/main" id="{6461A21D-AB05-EA4A-91CA-384B1A137C21}"/>
                </a:ext>
              </a:extLst>
            </p:cNvPr>
            <p:cNvSpPr/>
            <p:nvPr/>
          </p:nvSpPr>
          <p:spPr>
            <a:xfrm flipV="1">
              <a:off x="1036" y="1477"/>
              <a:ext cx="425" cy="43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3" name="Rectangle 61">
              <a:extLst>
                <a:ext uri="{FF2B5EF4-FFF2-40B4-BE49-F238E27FC236}">
                  <a16:creationId xmlns:a16="http://schemas.microsoft.com/office/drawing/2014/main" id="{D3EDDE6F-DC14-F14B-8AB0-8C7A94580885}"/>
                </a:ext>
              </a:extLst>
            </p:cNvPr>
            <p:cNvSpPr/>
            <p:nvPr/>
          </p:nvSpPr>
          <p:spPr>
            <a:xfrm>
              <a:off x="2479" y="1464"/>
              <a:ext cx="555" cy="264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晶体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54" name="Rectangle 62">
              <a:extLst>
                <a:ext uri="{FF2B5EF4-FFF2-40B4-BE49-F238E27FC236}">
                  <a16:creationId xmlns:a16="http://schemas.microsoft.com/office/drawing/2014/main" id="{DFA4474B-8D5E-5A4E-84AC-D88C938CFC84}"/>
                </a:ext>
              </a:extLst>
            </p:cNvPr>
            <p:cNvSpPr/>
            <p:nvPr/>
          </p:nvSpPr>
          <p:spPr>
            <a:xfrm>
              <a:off x="824" y="1833"/>
              <a:ext cx="332" cy="592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光轴</a:t>
              </a:r>
            </a:p>
          </p:txBody>
        </p:sp>
      </p:grpSp>
      <p:grpSp>
        <p:nvGrpSpPr>
          <p:cNvPr id="155" name="Group 63">
            <a:extLst>
              <a:ext uri="{FF2B5EF4-FFF2-40B4-BE49-F238E27FC236}">
                <a16:creationId xmlns:a16="http://schemas.microsoft.com/office/drawing/2014/main" id="{E7A2A23A-5C68-9E40-A57C-3BCB3F91D4E7}"/>
              </a:ext>
            </a:extLst>
          </p:cNvPr>
          <p:cNvGrpSpPr/>
          <p:nvPr/>
        </p:nvGrpSpPr>
        <p:grpSpPr>
          <a:xfrm>
            <a:off x="2027238" y="2459038"/>
            <a:ext cx="1473200" cy="330200"/>
            <a:chOff x="1277" y="1493"/>
            <a:chExt cx="928" cy="208"/>
          </a:xfrm>
        </p:grpSpPr>
        <p:grpSp>
          <p:nvGrpSpPr>
            <p:cNvPr id="156" name="Group 64">
              <a:extLst>
                <a:ext uri="{FF2B5EF4-FFF2-40B4-BE49-F238E27FC236}">
                  <a16:creationId xmlns:a16="http://schemas.microsoft.com/office/drawing/2014/main" id="{0ADE22B1-9FA2-7F48-A4EE-E6CFA0D8A9CF}"/>
                </a:ext>
              </a:extLst>
            </p:cNvPr>
            <p:cNvGrpSpPr/>
            <p:nvPr/>
          </p:nvGrpSpPr>
          <p:grpSpPr>
            <a:xfrm>
              <a:off x="1845" y="1493"/>
              <a:ext cx="360" cy="208"/>
              <a:chOff x="1845" y="1273"/>
              <a:chExt cx="360" cy="208"/>
            </a:xfrm>
          </p:grpSpPr>
          <p:sp>
            <p:nvSpPr>
              <p:cNvPr id="160" name="Arc 65">
                <a:extLst>
                  <a:ext uri="{FF2B5EF4-FFF2-40B4-BE49-F238E27FC236}">
                    <a16:creationId xmlns:a16="http://schemas.microsoft.com/office/drawing/2014/main" id="{2FC6BB6E-76C5-AE46-A45F-9D36E2DBB189}"/>
                  </a:ext>
                </a:extLst>
              </p:cNvPr>
              <p:cNvSpPr/>
              <p:nvPr/>
            </p:nvSpPr>
            <p:spPr>
              <a:xfrm flipH="1" flipV="1">
                <a:off x="1845" y="1273"/>
                <a:ext cx="192" cy="208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08"/>
                  </a:cxn>
                  <a:cxn ang="0">
                    <a:pos x="0" y="208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61" name="Arc 66">
                <a:extLst>
                  <a:ext uri="{FF2B5EF4-FFF2-40B4-BE49-F238E27FC236}">
                    <a16:creationId xmlns:a16="http://schemas.microsoft.com/office/drawing/2014/main" id="{EAFA5598-A9F9-6348-A852-1C97FE51B6BA}"/>
                  </a:ext>
                </a:extLst>
              </p:cNvPr>
              <p:cNvSpPr/>
              <p:nvPr/>
            </p:nvSpPr>
            <p:spPr>
              <a:xfrm flipV="1">
                <a:off x="2013" y="1273"/>
                <a:ext cx="192" cy="208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08"/>
                  </a:cxn>
                  <a:cxn ang="0">
                    <a:pos x="0" y="208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7" name="Group 67">
              <a:extLst>
                <a:ext uri="{FF2B5EF4-FFF2-40B4-BE49-F238E27FC236}">
                  <a16:creationId xmlns:a16="http://schemas.microsoft.com/office/drawing/2014/main" id="{9D58F5BA-588D-EC4D-806C-CEDEC2C80C9B}"/>
                </a:ext>
              </a:extLst>
            </p:cNvPr>
            <p:cNvGrpSpPr/>
            <p:nvPr/>
          </p:nvGrpSpPr>
          <p:grpSpPr>
            <a:xfrm>
              <a:off x="1277" y="1493"/>
              <a:ext cx="360" cy="208"/>
              <a:chOff x="1277" y="1273"/>
              <a:chExt cx="360" cy="208"/>
            </a:xfrm>
          </p:grpSpPr>
          <p:sp>
            <p:nvSpPr>
              <p:cNvPr id="158" name="Arc 68">
                <a:extLst>
                  <a:ext uri="{FF2B5EF4-FFF2-40B4-BE49-F238E27FC236}">
                    <a16:creationId xmlns:a16="http://schemas.microsoft.com/office/drawing/2014/main" id="{883A36DC-DA4D-464E-8CB1-EAC03A29C7F4}"/>
                  </a:ext>
                </a:extLst>
              </p:cNvPr>
              <p:cNvSpPr/>
              <p:nvPr/>
            </p:nvSpPr>
            <p:spPr>
              <a:xfrm flipH="1" flipV="1">
                <a:off x="1277" y="1273"/>
                <a:ext cx="192" cy="208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08"/>
                  </a:cxn>
                  <a:cxn ang="0">
                    <a:pos x="0" y="208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9" name="Arc 69">
                <a:extLst>
                  <a:ext uri="{FF2B5EF4-FFF2-40B4-BE49-F238E27FC236}">
                    <a16:creationId xmlns:a16="http://schemas.microsoft.com/office/drawing/2014/main" id="{0D02BBA0-C63D-F94C-A080-BC7FE5D47AAF}"/>
                  </a:ext>
                </a:extLst>
              </p:cNvPr>
              <p:cNvSpPr/>
              <p:nvPr/>
            </p:nvSpPr>
            <p:spPr>
              <a:xfrm flipV="1">
                <a:off x="1445" y="1273"/>
                <a:ext cx="192" cy="208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08"/>
                  </a:cxn>
                  <a:cxn ang="0">
                    <a:pos x="0" y="208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pSp>
        <p:nvGrpSpPr>
          <p:cNvPr id="162" name="Group 70">
            <a:extLst>
              <a:ext uri="{FF2B5EF4-FFF2-40B4-BE49-F238E27FC236}">
                <a16:creationId xmlns:a16="http://schemas.microsoft.com/office/drawing/2014/main" id="{EB1CF780-E362-F84A-9344-E904B1924B67}"/>
              </a:ext>
            </a:extLst>
          </p:cNvPr>
          <p:cNvGrpSpPr/>
          <p:nvPr/>
        </p:nvGrpSpPr>
        <p:grpSpPr>
          <a:xfrm>
            <a:off x="1824038" y="1450975"/>
            <a:ext cx="1860550" cy="984250"/>
            <a:chOff x="1149" y="858"/>
            <a:chExt cx="1172" cy="620"/>
          </a:xfrm>
        </p:grpSpPr>
        <p:sp>
          <p:nvSpPr>
            <p:cNvPr id="163" name="Text Box 71">
              <a:extLst>
                <a:ext uri="{FF2B5EF4-FFF2-40B4-BE49-F238E27FC236}">
                  <a16:creationId xmlns:a16="http://schemas.microsoft.com/office/drawing/2014/main" id="{BA7BCEC6-EFCA-D049-8E7F-A0FF9E3D80A7}"/>
                </a:ext>
              </a:extLst>
            </p:cNvPr>
            <p:cNvSpPr txBox="1"/>
            <p:nvPr/>
          </p:nvSpPr>
          <p:spPr>
            <a:xfrm>
              <a:off x="1725" y="1177"/>
              <a:ext cx="596" cy="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64" name="Line 72">
              <a:extLst>
                <a:ext uri="{FF2B5EF4-FFF2-40B4-BE49-F238E27FC236}">
                  <a16:creationId xmlns:a16="http://schemas.microsoft.com/office/drawing/2014/main" id="{7763BDCC-072C-EB4E-BB0E-DC2A7827F96C}"/>
                </a:ext>
              </a:extLst>
            </p:cNvPr>
            <p:cNvSpPr/>
            <p:nvPr/>
          </p:nvSpPr>
          <p:spPr>
            <a:xfrm>
              <a:off x="2032" y="969"/>
              <a:ext cx="0" cy="50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65" name="Text Box 73">
              <a:extLst>
                <a:ext uri="{FF2B5EF4-FFF2-40B4-BE49-F238E27FC236}">
                  <a16:creationId xmlns:a16="http://schemas.microsoft.com/office/drawing/2014/main" id="{6CE4C8DD-C32A-BA47-A475-652F07C9D047}"/>
                </a:ext>
              </a:extLst>
            </p:cNvPr>
            <p:cNvSpPr txBox="1"/>
            <p:nvPr/>
          </p:nvSpPr>
          <p:spPr>
            <a:xfrm>
              <a:off x="1149" y="1177"/>
              <a:ext cx="596" cy="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66" name="Line 74">
              <a:extLst>
                <a:ext uri="{FF2B5EF4-FFF2-40B4-BE49-F238E27FC236}">
                  <a16:creationId xmlns:a16="http://schemas.microsoft.com/office/drawing/2014/main" id="{BB24EDE0-0888-1248-A9DC-8067CDE36CF1}"/>
                </a:ext>
              </a:extLst>
            </p:cNvPr>
            <p:cNvSpPr/>
            <p:nvPr/>
          </p:nvSpPr>
          <p:spPr>
            <a:xfrm>
              <a:off x="1469" y="969"/>
              <a:ext cx="0" cy="50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167" name="Group 75">
              <a:extLst>
                <a:ext uri="{FF2B5EF4-FFF2-40B4-BE49-F238E27FC236}">
                  <a16:creationId xmlns:a16="http://schemas.microsoft.com/office/drawing/2014/main" id="{77FA78D7-766C-3747-B5A5-54C064AFA6B1}"/>
                </a:ext>
              </a:extLst>
            </p:cNvPr>
            <p:cNvGrpSpPr/>
            <p:nvPr/>
          </p:nvGrpSpPr>
          <p:grpSpPr>
            <a:xfrm>
              <a:off x="1409" y="858"/>
              <a:ext cx="836" cy="598"/>
              <a:chOff x="1409" y="638"/>
              <a:chExt cx="836" cy="598"/>
            </a:xfrm>
          </p:grpSpPr>
          <p:sp>
            <p:nvSpPr>
              <p:cNvPr id="168" name="Line 76">
                <a:extLst>
                  <a:ext uri="{FF2B5EF4-FFF2-40B4-BE49-F238E27FC236}">
                    <a16:creationId xmlns:a16="http://schemas.microsoft.com/office/drawing/2014/main" id="{4D6486C9-DE9D-A94D-AE4F-71C7006CF08E}"/>
                  </a:ext>
                </a:extLst>
              </p:cNvPr>
              <p:cNvSpPr/>
              <p:nvPr/>
            </p:nvSpPr>
            <p:spPr>
              <a:xfrm>
                <a:off x="1958" y="957"/>
                <a:ext cx="122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69" name="Line 77">
                <a:extLst>
                  <a:ext uri="{FF2B5EF4-FFF2-40B4-BE49-F238E27FC236}">
                    <a16:creationId xmlns:a16="http://schemas.microsoft.com/office/drawing/2014/main" id="{30430F8F-24A6-B542-B6EF-31282FE7F923}"/>
                  </a:ext>
                </a:extLst>
              </p:cNvPr>
              <p:cNvSpPr/>
              <p:nvPr/>
            </p:nvSpPr>
            <p:spPr>
              <a:xfrm>
                <a:off x="1958" y="1091"/>
                <a:ext cx="122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0" name="Rectangle 78">
                <a:extLst>
                  <a:ext uri="{FF2B5EF4-FFF2-40B4-BE49-F238E27FC236}">
                    <a16:creationId xmlns:a16="http://schemas.microsoft.com/office/drawing/2014/main" id="{DA359C8E-7A3C-DB4D-B3DB-12417BEE5C49}"/>
                  </a:ext>
                </a:extLst>
              </p:cNvPr>
              <p:cNvSpPr/>
              <p:nvPr/>
            </p:nvSpPr>
            <p:spPr>
              <a:xfrm>
                <a:off x="1980" y="642"/>
                <a:ext cx="265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·</a:t>
                </a:r>
                <a:endPara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1" name="Rectangle 79">
                <a:extLst>
                  <a:ext uri="{FF2B5EF4-FFF2-40B4-BE49-F238E27FC236}">
                    <a16:creationId xmlns:a16="http://schemas.microsoft.com/office/drawing/2014/main" id="{B0B55AB7-8974-0A46-9C01-72A06E1BC895}"/>
                  </a:ext>
                </a:extLst>
              </p:cNvPr>
              <p:cNvSpPr/>
              <p:nvPr/>
            </p:nvSpPr>
            <p:spPr>
              <a:xfrm>
                <a:off x="1980" y="792"/>
                <a:ext cx="265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·</a:t>
                </a:r>
                <a:endPara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2" name="Rectangle 80">
                <a:extLst>
                  <a:ext uri="{FF2B5EF4-FFF2-40B4-BE49-F238E27FC236}">
                    <a16:creationId xmlns:a16="http://schemas.microsoft.com/office/drawing/2014/main" id="{85B0FC2E-C385-6A42-9CB8-D00CF1F7A562}"/>
                  </a:ext>
                </a:extLst>
              </p:cNvPr>
              <p:cNvSpPr/>
              <p:nvPr/>
            </p:nvSpPr>
            <p:spPr>
              <a:xfrm>
                <a:off x="1422" y="796"/>
                <a:ext cx="224" cy="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·</a:t>
                </a:r>
                <a:endPara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3" name="Line 81">
                <a:extLst>
                  <a:ext uri="{FF2B5EF4-FFF2-40B4-BE49-F238E27FC236}">
                    <a16:creationId xmlns:a16="http://schemas.microsoft.com/office/drawing/2014/main" id="{07C4EE32-AEBD-7049-9DB3-FBF672300C8F}"/>
                  </a:ext>
                </a:extLst>
              </p:cNvPr>
              <p:cNvSpPr/>
              <p:nvPr/>
            </p:nvSpPr>
            <p:spPr>
              <a:xfrm>
                <a:off x="1613" y="1235"/>
                <a:ext cx="104" cy="1"/>
              </a:xfrm>
              <a:prstGeom prst="line">
                <a:avLst/>
              </a:prstGeom>
              <a:ln w="50800" cap="flat" cmpd="sng">
                <a:solidFill>
                  <a:srgbClr val="FFFF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4" name="Line 82">
                <a:extLst>
                  <a:ext uri="{FF2B5EF4-FFF2-40B4-BE49-F238E27FC236}">
                    <a16:creationId xmlns:a16="http://schemas.microsoft.com/office/drawing/2014/main" id="{8AEEEA5C-247B-5F43-B9EA-EA1E882DB960}"/>
                  </a:ext>
                </a:extLst>
              </p:cNvPr>
              <p:cNvSpPr/>
              <p:nvPr/>
            </p:nvSpPr>
            <p:spPr>
              <a:xfrm>
                <a:off x="1409" y="957"/>
                <a:ext cx="121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5" name="Line 83">
                <a:extLst>
                  <a:ext uri="{FF2B5EF4-FFF2-40B4-BE49-F238E27FC236}">
                    <a16:creationId xmlns:a16="http://schemas.microsoft.com/office/drawing/2014/main" id="{0B000D19-9CDD-504B-A870-943D8C218AF1}"/>
                  </a:ext>
                </a:extLst>
              </p:cNvPr>
              <p:cNvSpPr/>
              <p:nvPr/>
            </p:nvSpPr>
            <p:spPr>
              <a:xfrm>
                <a:off x="1409" y="1078"/>
                <a:ext cx="121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76" name="Rectangle 84">
                <a:extLst>
                  <a:ext uri="{FF2B5EF4-FFF2-40B4-BE49-F238E27FC236}">
                    <a16:creationId xmlns:a16="http://schemas.microsoft.com/office/drawing/2014/main" id="{3DA3F23D-25FD-7E42-8E44-2C8B389CAF0D}"/>
                  </a:ext>
                </a:extLst>
              </p:cNvPr>
              <p:cNvSpPr/>
              <p:nvPr/>
            </p:nvSpPr>
            <p:spPr>
              <a:xfrm>
                <a:off x="1422" y="638"/>
                <a:ext cx="264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·</a:t>
                </a:r>
                <a:endPara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pSp>
        <p:nvGrpSpPr>
          <p:cNvPr id="177" name="Group 85">
            <a:extLst>
              <a:ext uri="{FF2B5EF4-FFF2-40B4-BE49-F238E27FC236}">
                <a16:creationId xmlns:a16="http://schemas.microsoft.com/office/drawing/2014/main" id="{16AE0B32-56C5-4443-BFDB-827C69D4F5B2}"/>
              </a:ext>
            </a:extLst>
          </p:cNvPr>
          <p:cNvGrpSpPr/>
          <p:nvPr/>
        </p:nvGrpSpPr>
        <p:grpSpPr>
          <a:xfrm>
            <a:off x="2570163" y="3089275"/>
            <a:ext cx="1166812" cy="490538"/>
            <a:chOff x="1619" y="1670"/>
            <a:chExt cx="735" cy="309"/>
          </a:xfrm>
        </p:grpSpPr>
        <p:grpSp>
          <p:nvGrpSpPr>
            <p:cNvPr id="178" name="Group 86">
              <a:extLst>
                <a:ext uri="{FF2B5EF4-FFF2-40B4-BE49-F238E27FC236}">
                  <a16:creationId xmlns:a16="http://schemas.microsoft.com/office/drawing/2014/main" id="{A0CE632B-F5AB-E849-816D-BDA73AF784B6}"/>
                </a:ext>
              </a:extLst>
            </p:cNvPr>
            <p:cNvGrpSpPr/>
            <p:nvPr/>
          </p:nvGrpSpPr>
          <p:grpSpPr>
            <a:xfrm>
              <a:off x="1619" y="1704"/>
              <a:ext cx="214" cy="275"/>
              <a:chOff x="1586" y="1638"/>
              <a:chExt cx="214" cy="275"/>
            </a:xfrm>
          </p:grpSpPr>
          <p:sp>
            <p:nvSpPr>
              <p:cNvPr id="183" name="Line 87">
                <a:extLst>
                  <a:ext uri="{FF2B5EF4-FFF2-40B4-BE49-F238E27FC236}">
                    <a16:creationId xmlns:a16="http://schemas.microsoft.com/office/drawing/2014/main" id="{A3669C8E-28F5-BF4D-A5EC-F9E873D0EF4C}"/>
                  </a:ext>
                </a:extLst>
              </p:cNvPr>
              <p:cNvSpPr/>
              <p:nvPr/>
            </p:nvSpPr>
            <p:spPr>
              <a:xfrm flipV="1">
                <a:off x="1586" y="1638"/>
                <a:ext cx="121" cy="5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84" name="Line 88">
                <a:extLst>
                  <a:ext uri="{FF2B5EF4-FFF2-40B4-BE49-F238E27FC236}">
                    <a16:creationId xmlns:a16="http://schemas.microsoft.com/office/drawing/2014/main" id="{3717A637-EA0C-7343-96DA-6AE54A91BC5A}"/>
                  </a:ext>
                </a:extLst>
              </p:cNvPr>
              <p:cNvSpPr/>
              <p:nvPr/>
            </p:nvSpPr>
            <p:spPr>
              <a:xfrm flipV="1">
                <a:off x="1633" y="1745"/>
                <a:ext cx="120" cy="5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85" name="Line 89">
                <a:extLst>
                  <a:ext uri="{FF2B5EF4-FFF2-40B4-BE49-F238E27FC236}">
                    <a16:creationId xmlns:a16="http://schemas.microsoft.com/office/drawing/2014/main" id="{48F7DDBA-A1F7-A94D-9A81-D5B2CD1AD861}"/>
                  </a:ext>
                </a:extLst>
              </p:cNvPr>
              <p:cNvSpPr/>
              <p:nvPr/>
            </p:nvSpPr>
            <p:spPr>
              <a:xfrm flipV="1">
                <a:off x="1680" y="1859"/>
                <a:ext cx="120" cy="5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79" name="Group 90">
              <a:extLst>
                <a:ext uri="{FF2B5EF4-FFF2-40B4-BE49-F238E27FC236}">
                  <a16:creationId xmlns:a16="http://schemas.microsoft.com/office/drawing/2014/main" id="{52BE7055-E293-3044-9B28-FB7F0BE86942}"/>
                </a:ext>
              </a:extLst>
            </p:cNvPr>
            <p:cNvGrpSpPr/>
            <p:nvPr/>
          </p:nvGrpSpPr>
          <p:grpSpPr>
            <a:xfrm>
              <a:off x="2146" y="1670"/>
              <a:ext cx="208" cy="237"/>
              <a:chOff x="2146" y="1659"/>
              <a:chExt cx="208" cy="237"/>
            </a:xfrm>
          </p:grpSpPr>
          <p:sp>
            <p:nvSpPr>
              <p:cNvPr id="180" name="Line 91">
                <a:extLst>
                  <a:ext uri="{FF2B5EF4-FFF2-40B4-BE49-F238E27FC236}">
                    <a16:creationId xmlns:a16="http://schemas.microsoft.com/office/drawing/2014/main" id="{B7E45473-A5E8-9045-8655-83B716849B87}"/>
                  </a:ext>
                </a:extLst>
              </p:cNvPr>
              <p:cNvSpPr/>
              <p:nvPr/>
            </p:nvSpPr>
            <p:spPr>
              <a:xfrm flipV="1">
                <a:off x="2146" y="1659"/>
                <a:ext cx="121" cy="5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81" name="Line 92">
                <a:extLst>
                  <a:ext uri="{FF2B5EF4-FFF2-40B4-BE49-F238E27FC236}">
                    <a16:creationId xmlns:a16="http://schemas.microsoft.com/office/drawing/2014/main" id="{AC9ED06C-6AF3-DF4C-8708-BB82851B1DC5}"/>
                  </a:ext>
                </a:extLst>
              </p:cNvPr>
              <p:cNvSpPr/>
              <p:nvPr/>
            </p:nvSpPr>
            <p:spPr>
              <a:xfrm flipV="1">
                <a:off x="2233" y="1843"/>
                <a:ext cx="121" cy="5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82" name="Line 93">
                <a:extLst>
                  <a:ext uri="{FF2B5EF4-FFF2-40B4-BE49-F238E27FC236}">
                    <a16:creationId xmlns:a16="http://schemas.microsoft.com/office/drawing/2014/main" id="{6B1574BA-E914-3842-AB5D-65B072E91272}"/>
                  </a:ext>
                </a:extLst>
              </p:cNvPr>
              <p:cNvSpPr/>
              <p:nvPr/>
            </p:nvSpPr>
            <p:spPr>
              <a:xfrm flipV="1">
                <a:off x="2189" y="1758"/>
                <a:ext cx="121" cy="5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sp>
        <p:nvSpPr>
          <p:cNvPr id="186" name="Text Box 94">
            <a:extLst>
              <a:ext uri="{FF2B5EF4-FFF2-40B4-BE49-F238E27FC236}">
                <a16:creationId xmlns:a16="http://schemas.microsoft.com/office/drawing/2014/main" id="{EA19AEC0-CC45-F84F-8EF2-A7861027C998}"/>
              </a:ext>
            </a:extLst>
          </p:cNvPr>
          <p:cNvSpPr txBox="1"/>
          <p:nvPr/>
        </p:nvSpPr>
        <p:spPr>
          <a:xfrm>
            <a:off x="1039813" y="4273550"/>
            <a:ext cx="5410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这正是前面演示的情形。</a:t>
            </a:r>
          </a:p>
        </p:txBody>
      </p:sp>
    </p:spTree>
    <p:extLst>
      <p:ext uri="{BB962C8B-B14F-4D97-AF65-F5344CB8AC3E}">
        <p14:creationId xmlns:p14="http://schemas.microsoft.com/office/powerpoint/2010/main" val="21659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>
            <a:extLst>
              <a:ext uri="{FF2B5EF4-FFF2-40B4-BE49-F238E27FC236}">
                <a16:creationId xmlns:a16="http://schemas.microsoft.com/office/drawing/2014/main" id="{392710D7-856E-5846-9949-A7369027E8F5}"/>
              </a:ext>
            </a:extLst>
          </p:cNvPr>
          <p:cNvSpPr/>
          <p:nvPr/>
        </p:nvSpPr>
        <p:spPr>
          <a:xfrm>
            <a:off x="5603875" y="4086225"/>
            <a:ext cx="460375" cy="708025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o</a:t>
            </a:r>
            <a:r>
              <a:rPr lang="en-US" altLang="zh-CN" sz="3200" b="1" i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  </a:t>
            </a:r>
            <a:endParaRPr lang="en-US" altLang="zh-CN" sz="3200" b="1" i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94" name="Text Box 3">
            <a:extLst>
              <a:ext uri="{FF2B5EF4-FFF2-40B4-BE49-F238E27FC236}">
                <a16:creationId xmlns:a16="http://schemas.microsoft.com/office/drawing/2014/main" id="{2EA0CC55-7FE9-1E40-A3CF-3DC912114BF8}"/>
              </a:ext>
            </a:extLst>
          </p:cNvPr>
          <p:cNvSpPr txBox="1"/>
          <p:nvPr/>
        </p:nvSpPr>
        <p:spPr>
          <a:xfrm>
            <a:off x="6138863" y="4116388"/>
            <a:ext cx="414337" cy="609600"/>
          </a:xfrm>
          <a:prstGeom prst="rect">
            <a:avLst/>
          </a:prstGeom>
          <a:noFill/>
          <a:ln w="3175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e</a:t>
            </a:r>
            <a:endParaRPr lang="en-US" altLang="zh-CN" sz="32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95" name="Text Box 4">
            <a:extLst>
              <a:ext uri="{FF2B5EF4-FFF2-40B4-BE49-F238E27FC236}">
                <a16:creationId xmlns:a16="http://schemas.microsoft.com/office/drawing/2014/main" id="{C3B4A1F9-51A5-0145-87C6-A5F8F30BCCAB}"/>
              </a:ext>
            </a:extLst>
          </p:cNvPr>
          <p:cNvSpPr txBox="1"/>
          <p:nvPr/>
        </p:nvSpPr>
        <p:spPr>
          <a:xfrm>
            <a:off x="685800" y="554038"/>
            <a:ext cx="7924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、光轴平行晶体表面，且垂直入射面，    </a:t>
            </a:r>
            <a:endParaRPr lang="zh-CN" altLang="en-US" sz="24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6" name="Group 5">
            <a:extLst>
              <a:ext uri="{FF2B5EF4-FFF2-40B4-BE49-F238E27FC236}">
                <a16:creationId xmlns:a16="http://schemas.microsoft.com/office/drawing/2014/main" id="{9FA59AFB-E73E-AB4B-80A1-6C48BBAE94E0}"/>
              </a:ext>
            </a:extLst>
          </p:cNvPr>
          <p:cNvGrpSpPr/>
          <p:nvPr/>
        </p:nvGrpSpPr>
        <p:grpSpPr>
          <a:xfrm>
            <a:off x="5453063" y="1985963"/>
            <a:ext cx="1093787" cy="2425700"/>
            <a:chOff x="3435" y="2551"/>
            <a:chExt cx="689" cy="1528"/>
          </a:xfrm>
        </p:grpSpPr>
        <p:sp>
          <p:nvSpPr>
            <p:cNvPr id="97" name="Line 6">
              <a:extLst>
                <a:ext uri="{FF2B5EF4-FFF2-40B4-BE49-F238E27FC236}">
                  <a16:creationId xmlns:a16="http://schemas.microsoft.com/office/drawing/2014/main" id="{733D812B-767E-184E-828B-9353D54671EB}"/>
                </a:ext>
              </a:extLst>
            </p:cNvPr>
            <p:cNvSpPr/>
            <p:nvPr/>
          </p:nvSpPr>
          <p:spPr>
            <a:xfrm>
              <a:off x="3435" y="2551"/>
              <a:ext cx="1" cy="151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98" name="Line 7">
              <a:extLst>
                <a:ext uri="{FF2B5EF4-FFF2-40B4-BE49-F238E27FC236}">
                  <a16:creationId xmlns:a16="http://schemas.microsoft.com/office/drawing/2014/main" id="{D13C2CD0-C54D-D24D-BABE-4DB3169A9357}"/>
                </a:ext>
              </a:extLst>
            </p:cNvPr>
            <p:cNvSpPr/>
            <p:nvPr/>
          </p:nvSpPr>
          <p:spPr>
            <a:xfrm>
              <a:off x="4123" y="2567"/>
              <a:ext cx="1" cy="151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9" name="Line 8">
            <a:extLst>
              <a:ext uri="{FF2B5EF4-FFF2-40B4-BE49-F238E27FC236}">
                <a16:creationId xmlns:a16="http://schemas.microsoft.com/office/drawing/2014/main" id="{0FE29B43-C7EC-9348-BDA5-0FD0D20E7398}"/>
              </a:ext>
            </a:extLst>
          </p:cNvPr>
          <p:cNvSpPr/>
          <p:nvPr/>
        </p:nvSpPr>
        <p:spPr>
          <a:xfrm flipV="1">
            <a:off x="4308475" y="3030538"/>
            <a:ext cx="3349625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00" name="Line 9">
            <a:extLst>
              <a:ext uri="{FF2B5EF4-FFF2-40B4-BE49-F238E27FC236}">
                <a16:creationId xmlns:a16="http://schemas.microsoft.com/office/drawing/2014/main" id="{1DC291A6-44A8-204F-88D6-BF5384F00BDF}"/>
              </a:ext>
            </a:extLst>
          </p:cNvPr>
          <p:cNvSpPr/>
          <p:nvPr/>
        </p:nvSpPr>
        <p:spPr>
          <a:xfrm flipV="1">
            <a:off x="5438775" y="2422525"/>
            <a:ext cx="549275" cy="579438"/>
          </a:xfrm>
          <a:prstGeom prst="line">
            <a:avLst/>
          </a:prstGeom>
          <a:ln w="19050" cap="flat" cmpd="sng">
            <a:solidFill>
              <a:srgbClr val="000000"/>
            </a:solidFill>
            <a:prstDash val="dash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101" name="Group 10">
            <a:extLst>
              <a:ext uri="{FF2B5EF4-FFF2-40B4-BE49-F238E27FC236}">
                <a16:creationId xmlns:a16="http://schemas.microsoft.com/office/drawing/2014/main" id="{429E23D9-FBAB-2F4D-9565-65BC7E22ACED}"/>
              </a:ext>
            </a:extLst>
          </p:cNvPr>
          <p:cNvGrpSpPr/>
          <p:nvPr/>
        </p:nvGrpSpPr>
        <p:grpSpPr>
          <a:xfrm>
            <a:off x="5108575" y="3014663"/>
            <a:ext cx="700088" cy="330200"/>
            <a:chOff x="3218" y="3199"/>
            <a:chExt cx="441" cy="208"/>
          </a:xfrm>
        </p:grpSpPr>
        <p:sp>
          <p:nvSpPr>
            <p:cNvPr id="102" name="Arc 11">
              <a:extLst>
                <a:ext uri="{FF2B5EF4-FFF2-40B4-BE49-F238E27FC236}">
                  <a16:creationId xmlns:a16="http://schemas.microsoft.com/office/drawing/2014/main" id="{C1395CB0-E414-E840-9E45-11E0C75143C3}"/>
                </a:ext>
              </a:extLst>
            </p:cNvPr>
            <p:cNvSpPr/>
            <p:nvPr/>
          </p:nvSpPr>
          <p:spPr>
            <a:xfrm flipH="1" flipV="1">
              <a:off x="3218" y="3199"/>
              <a:ext cx="217" cy="20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217" y="208"/>
                </a:cxn>
                <a:cxn ang="0">
                  <a:pos x="0" y="208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3" name="Arc 12">
              <a:extLst>
                <a:ext uri="{FF2B5EF4-FFF2-40B4-BE49-F238E27FC236}">
                  <a16:creationId xmlns:a16="http://schemas.microsoft.com/office/drawing/2014/main" id="{AF1EC166-9E13-B049-BD5D-9B26D92E65FF}"/>
                </a:ext>
              </a:extLst>
            </p:cNvPr>
            <p:cNvSpPr/>
            <p:nvPr/>
          </p:nvSpPr>
          <p:spPr>
            <a:xfrm flipV="1">
              <a:off x="3442" y="3199"/>
              <a:ext cx="217" cy="20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217" y="208"/>
                </a:cxn>
                <a:cxn ang="0">
                  <a:pos x="0" y="208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04" name="Group 13">
            <a:extLst>
              <a:ext uri="{FF2B5EF4-FFF2-40B4-BE49-F238E27FC236}">
                <a16:creationId xmlns:a16="http://schemas.microsoft.com/office/drawing/2014/main" id="{98BC6234-297F-A841-874D-1CB10CA3D667}"/>
              </a:ext>
            </a:extLst>
          </p:cNvPr>
          <p:cNvGrpSpPr/>
          <p:nvPr/>
        </p:nvGrpSpPr>
        <p:grpSpPr>
          <a:xfrm>
            <a:off x="4918075" y="3014663"/>
            <a:ext cx="1081088" cy="533400"/>
            <a:chOff x="3098" y="3199"/>
            <a:chExt cx="681" cy="336"/>
          </a:xfrm>
        </p:grpSpPr>
        <p:sp>
          <p:nvSpPr>
            <p:cNvPr id="105" name="Arc 14">
              <a:extLst>
                <a:ext uri="{FF2B5EF4-FFF2-40B4-BE49-F238E27FC236}">
                  <a16:creationId xmlns:a16="http://schemas.microsoft.com/office/drawing/2014/main" id="{C0508A44-4981-8945-B38B-D45BC0B86197}"/>
                </a:ext>
              </a:extLst>
            </p:cNvPr>
            <p:cNvSpPr/>
            <p:nvPr/>
          </p:nvSpPr>
          <p:spPr>
            <a:xfrm flipH="1" flipV="1">
              <a:off x="3098" y="3199"/>
              <a:ext cx="335" cy="33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335" y="336"/>
                </a:cxn>
                <a:cxn ang="0">
                  <a:pos x="0" y="33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06" name="Arc 15">
              <a:extLst>
                <a:ext uri="{FF2B5EF4-FFF2-40B4-BE49-F238E27FC236}">
                  <a16:creationId xmlns:a16="http://schemas.microsoft.com/office/drawing/2014/main" id="{74A15AF2-A830-C54A-902C-490510F6E00A}"/>
                </a:ext>
              </a:extLst>
            </p:cNvPr>
            <p:cNvSpPr/>
            <p:nvPr/>
          </p:nvSpPr>
          <p:spPr>
            <a:xfrm flipV="1">
              <a:off x="3443" y="3199"/>
              <a:ext cx="336" cy="33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336" y="336"/>
                </a:cxn>
                <a:cxn ang="0">
                  <a:pos x="0" y="336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07" name="Line 16">
            <a:extLst>
              <a:ext uri="{FF2B5EF4-FFF2-40B4-BE49-F238E27FC236}">
                <a16:creationId xmlns:a16="http://schemas.microsoft.com/office/drawing/2014/main" id="{6E5E3A94-4C4B-9A42-A52C-ABC72A9E854E}"/>
              </a:ext>
            </a:extLst>
          </p:cNvPr>
          <p:cNvSpPr/>
          <p:nvPr/>
        </p:nvSpPr>
        <p:spPr>
          <a:xfrm flipV="1">
            <a:off x="4841875" y="3014663"/>
            <a:ext cx="1703388" cy="96520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08" name="Line 17">
            <a:extLst>
              <a:ext uri="{FF2B5EF4-FFF2-40B4-BE49-F238E27FC236}">
                <a16:creationId xmlns:a16="http://schemas.microsoft.com/office/drawing/2014/main" id="{CDCB67AA-D65F-AE43-AE8E-D1392C2FF927}"/>
              </a:ext>
            </a:extLst>
          </p:cNvPr>
          <p:cNvSpPr/>
          <p:nvPr/>
        </p:nvSpPr>
        <p:spPr>
          <a:xfrm flipV="1">
            <a:off x="4714875" y="3009900"/>
            <a:ext cx="1831975" cy="601663"/>
          </a:xfrm>
          <a:prstGeom prst="line">
            <a:avLst/>
          </a:prstGeom>
          <a:ln w="19050" cap="flat" cmpd="sng">
            <a:solidFill>
              <a:srgbClr val="FF00FF"/>
            </a:solidFill>
            <a:prstDash val="solid"/>
            <a:headEnd type="none" w="med" len="sm"/>
            <a:tailEnd type="none" w="med" len="sm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09" name="Line 18">
            <a:extLst>
              <a:ext uri="{FF2B5EF4-FFF2-40B4-BE49-F238E27FC236}">
                <a16:creationId xmlns:a16="http://schemas.microsoft.com/office/drawing/2014/main" id="{1802BE1A-B740-FF47-903B-E405DF6D81AD}"/>
              </a:ext>
            </a:extLst>
          </p:cNvPr>
          <p:cNvSpPr/>
          <p:nvPr/>
        </p:nvSpPr>
        <p:spPr>
          <a:xfrm>
            <a:off x="5464175" y="3013075"/>
            <a:ext cx="523875" cy="1450975"/>
          </a:xfrm>
          <a:prstGeom prst="line">
            <a:avLst/>
          </a:prstGeom>
          <a:ln w="31750" cap="flat" cmpd="sng">
            <a:solidFill>
              <a:srgbClr val="FF00FF"/>
            </a:solidFill>
            <a:prstDash val="solid"/>
            <a:headEnd type="none" w="med" len="sm"/>
            <a:tailEnd type="triangle" w="med" len="lg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10" name="Line 19">
            <a:extLst>
              <a:ext uri="{FF2B5EF4-FFF2-40B4-BE49-F238E27FC236}">
                <a16:creationId xmlns:a16="http://schemas.microsoft.com/office/drawing/2014/main" id="{D3651930-F132-6A48-AF79-966BFDC60B4D}"/>
              </a:ext>
            </a:extLst>
          </p:cNvPr>
          <p:cNvSpPr/>
          <p:nvPr/>
        </p:nvSpPr>
        <p:spPr>
          <a:xfrm>
            <a:off x="6556375" y="3001963"/>
            <a:ext cx="569913" cy="1462087"/>
          </a:xfrm>
          <a:prstGeom prst="line">
            <a:avLst/>
          </a:prstGeom>
          <a:ln w="31750" cap="flat" cmpd="sng">
            <a:solidFill>
              <a:srgbClr val="FF00FF"/>
            </a:solidFill>
            <a:prstDash val="solid"/>
            <a:headEnd type="none" w="med" len="sm"/>
            <a:tailEnd type="triangle" w="med" len="lg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11" name="Line 20">
            <a:extLst>
              <a:ext uri="{FF2B5EF4-FFF2-40B4-BE49-F238E27FC236}">
                <a16:creationId xmlns:a16="http://schemas.microsoft.com/office/drawing/2014/main" id="{1FCC3E80-934A-AD41-898D-65F48757652A}"/>
              </a:ext>
            </a:extLst>
          </p:cNvPr>
          <p:cNvSpPr/>
          <p:nvPr/>
        </p:nvSpPr>
        <p:spPr>
          <a:xfrm>
            <a:off x="5456238" y="3009900"/>
            <a:ext cx="831850" cy="1376363"/>
          </a:xfrm>
          <a:prstGeom prst="line">
            <a:avLst/>
          </a:prstGeom>
          <a:ln w="31750" cap="flat" cmpd="sng">
            <a:solidFill>
              <a:srgbClr val="0000FF"/>
            </a:solidFill>
            <a:prstDash val="solid"/>
            <a:headEnd type="none" w="med" len="sm"/>
            <a:tailEnd type="triangle" w="med" len="lg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12" name="Line 21">
            <a:extLst>
              <a:ext uri="{FF2B5EF4-FFF2-40B4-BE49-F238E27FC236}">
                <a16:creationId xmlns:a16="http://schemas.microsoft.com/office/drawing/2014/main" id="{C97A99BF-E3CA-4D4A-B485-96C47002D78C}"/>
              </a:ext>
            </a:extLst>
          </p:cNvPr>
          <p:cNvSpPr/>
          <p:nvPr/>
        </p:nvSpPr>
        <p:spPr>
          <a:xfrm>
            <a:off x="6556375" y="3001963"/>
            <a:ext cx="852488" cy="1462087"/>
          </a:xfrm>
          <a:prstGeom prst="line">
            <a:avLst/>
          </a:prstGeom>
          <a:ln w="31750" cap="flat" cmpd="sng">
            <a:solidFill>
              <a:srgbClr val="0000FF"/>
            </a:solidFill>
            <a:prstDash val="solid"/>
            <a:headEnd type="none" w="med" len="sm"/>
            <a:tailEnd type="triangle" w="med" len="lg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13" name="Arc 22">
            <a:extLst>
              <a:ext uri="{FF2B5EF4-FFF2-40B4-BE49-F238E27FC236}">
                <a16:creationId xmlns:a16="http://schemas.microsoft.com/office/drawing/2014/main" id="{D46509DB-9BDA-8D44-8046-EA9F8E119725}"/>
              </a:ext>
            </a:extLst>
          </p:cNvPr>
          <p:cNvSpPr/>
          <p:nvPr/>
        </p:nvSpPr>
        <p:spPr>
          <a:xfrm flipV="1">
            <a:off x="5476875" y="3598863"/>
            <a:ext cx="331788" cy="1651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331788" y="165100"/>
              </a:cxn>
              <a:cxn ang="0">
                <a:pos x="0" y="165100"/>
              </a:cxn>
            </a:cxnLst>
            <a:rect l="txL" t="txT" r="txR" b="tx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14" name="Arc 23">
            <a:extLst>
              <a:ext uri="{FF2B5EF4-FFF2-40B4-BE49-F238E27FC236}">
                <a16:creationId xmlns:a16="http://schemas.microsoft.com/office/drawing/2014/main" id="{AF5FF916-C1B9-DA4F-AE33-CEE9FD4EE9AF}"/>
              </a:ext>
            </a:extLst>
          </p:cNvPr>
          <p:cNvSpPr/>
          <p:nvPr/>
        </p:nvSpPr>
        <p:spPr>
          <a:xfrm flipV="1">
            <a:off x="5464175" y="3595688"/>
            <a:ext cx="211138" cy="476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211138" y="47625"/>
              </a:cxn>
              <a:cxn ang="0">
                <a:pos x="0" y="47625"/>
              </a:cxn>
            </a:cxnLst>
            <a:rect l="txL" t="txT" r="txR" b="tx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115" name="Group 24">
            <a:extLst>
              <a:ext uri="{FF2B5EF4-FFF2-40B4-BE49-F238E27FC236}">
                <a16:creationId xmlns:a16="http://schemas.microsoft.com/office/drawing/2014/main" id="{7CC5DEB3-AF7E-7C4D-844E-DEBE9906287E}"/>
              </a:ext>
            </a:extLst>
          </p:cNvPr>
          <p:cNvGrpSpPr/>
          <p:nvPr/>
        </p:nvGrpSpPr>
        <p:grpSpPr>
          <a:xfrm>
            <a:off x="5638800" y="3736975"/>
            <a:ext cx="1389063" cy="363538"/>
            <a:chOff x="3552" y="2354"/>
            <a:chExt cx="875" cy="229"/>
          </a:xfrm>
        </p:grpSpPr>
        <p:sp>
          <p:nvSpPr>
            <p:cNvPr id="116" name="Line 25">
              <a:extLst>
                <a:ext uri="{FF2B5EF4-FFF2-40B4-BE49-F238E27FC236}">
                  <a16:creationId xmlns:a16="http://schemas.microsoft.com/office/drawing/2014/main" id="{A40B1112-0256-9341-9E07-5A6AA1C9DA82}"/>
                </a:ext>
              </a:extLst>
            </p:cNvPr>
            <p:cNvSpPr/>
            <p:nvPr/>
          </p:nvSpPr>
          <p:spPr>
            <a:xfrm flipV="1">
              <a:off x="3552" y="2422"/>
              <a:ext cx="137" cy="49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7" name="Line 26">
              <a:extLst>
                <a:ext uri="{FF2B5EF4-FFF2-40B4-BE49-F238E27FC236}">
                  <a16:creationId xmlns:a16="http://schemas.microsoft.com/office/drawing/2014/main" id="{8F6ED3E2-7F1F-E141-A3BF-E96126C72C29}"/>
                </a:ext>
              </a:extLst>
            </p:cNvPr>
            <p:cNvSpPr/>
            <p:nvPr/>
          </p:nvSpPr>
          <p:spPr>
            <a:xfrm flipV="1">
              <a:off x="3594" y="2534"/>
              <a:ext cx="137" cy="49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8" name="Line 27">
              <a:extLst>
                <a:ext uri="{FF2B5EF4-FFF2-40B4-BE49-F238E27FC236}">
                  <a16:creationId xmlns:a16="http://schemas.microsoft.com/office/drawing/2014/main" id="{74C8685D-521B-914F-AD90-FBC848273B43}"/>
                </a:ext>
              </a:extLst>
            </p:cNvPr>
            <p:cNvSpPr/>
            <p:nvPr/>
          </p:nvSpPr>
          <p:spPr>
            <a:xfrm flipV="1">
              <a:off x="4234" y="2354"/>
              <a:ext cx="145" cy="49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19" name="Line 28">
              <a:extLst>
                <a:ext uri="{FF2B5EF4-FFF2-40B4-BE49-F238E27FC236}">
                  <a16:creationId xmlns:a16="http://schemas.microsoft.com/office/drawing/2014/main" id="{27760EDD-E5B8-3043-879C-0E9838887AF8}"/>
                </a:ext>
              </a:extLst>
            </p:cNvPr>
            <p:cNvSpPr/>
            <p:nvPr/>
          </p:nvSpPr>
          <p:spPr>
            <a:xfrm flipV="1">
              <a:off x="4290" y="2482"/>
              <a:ext cx="137" cy="49"/>
            </a:xfrm>
            <a:prstGeom prst="line">
              <a:avLst/>
            </a:prstGeom>
            <a:ln w="31750" cap="flat" cmpd="sng">
              <a:solidFill>
                <a:srgbClr val="FF00FF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20" name="Rectangle 29">
            <a:extLst>
              <a:ext uri="{FF2B5EF4-FFF2-40B4-BE49-F238E27FC236}">
                <a16:creationId xmlns:a16="http://schemas.microsoft.com/office/drawing/2014/main" id="{35E7DC98-F6B5-E747-AAFD-D97B1027A3FA}"/>
              </a:ext>
            </a:extLst>
          </p:cNvPr>
          <p:cNvSpPr/>
          <p:nvPr/>
        </p:nvSpPr>
        <p:spPr>
          <a:xfrm>
            <a:off x="5867400" y="3438525"/>
            <a:ext cx="420688" cy="357188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·</a:t>
            </a:r>
            <a:endParaRPr lang="en-US" altLang="zh-CN" sz="44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1" name="Rectangle 30">
            <a:extLst>
              <a:ext uri="{FF2B5EF4-FFF2-40B4-BE49-F238E27FC236}">
                <a16:creationId xmlns:a16="http://schemas.microsoft.com/office/drawing/2014/main" id="{DEF740FA-C496-DC4C-AC95-CAD043504ECD}"/>
              </a:ext>
            </a:extLst>
          </p:cNvPr>
          <p:cNvSpPr/>
          <p:nvPr/>
        </p:nvSpPr>
        <p:spPr>
          <a:xfrm>
            <a:off x="5980113" y="3649663"/>
            <a:ext cx="420687" cy="357187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·</a:t>
            </a:r>
            <a:endParaRPr lang="en-US" altLang="zh-CN" sz="44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2" name="Rectangle 31">
            <a:extLst>
              <a:ext uri="{FF2B5EF4-FFF2-40B4-BE49-F238E27FC236}">
                <a16:creationId xmlns:a16="http://schemas.microsoft.com/office/drawing/2014/main" id="{3885BA0B-3CFE-A548-8D9D-67E91F6762DC}"/>
              </a:ext>
            </a:extLst>
          </p:cNvPr>
          <p:cNvSpPr/>
          <p:nvPr/>
        </p:nvSpPr>
        <p:spPr>
          <a:xfrm>
            <a:off x="6840538" y="3251200"/>
            <a:ext cx="420687" cy="550863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·</a:t>
            </a:r>
            <a:endParaRPr lang="en-US" altLang="zh-CN" sz="44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3" name="Rectangle 32">
            <a:extLst>
              <a:ext uri="{FF2B5EF4-FFF2-40B4-BE49-F238E27FC236}">
                <a16:creationId xmlns:a16="http://schemas.microsoft.com/office/drawing/2014/main" id="{6AA8E32A-E6E9-5340-8831-69F0CA1D276F}"/>
              </a:ext>
            </a:extLst>
          </p:cNvPr>
          <p:cNvSpPr/>
          <p:nvPr/>
        </p:nvSpPr>
        <p:spPr>
          <a:xfrm>
            <a:off x="6988175" y="3498850"/>
            <a:ext cx="420688" cy="506413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·</a:t>
            </a:r>
            <a:endParaRPr lang="en-US" altLang="zh-CN" sz="44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4" name="Rectangle 33">
            <a:extLst>
              <a:ext uri="{FF2B5EF4-FFF2-40B4-BE49-F238E27FC236}">
                <a16:creationId xmlns:a16="http://schemas.microsoft.com/office/drawing/2014/main" id="{8490335D-7368-E649-B06E-0EF18D18C27F}"/>
              </a:ext>
            </a:extLst>
          </p:cNvPr>
          <p:cNvSpPr/>
          <p:nvPr/>
        </p:nvSpPr>
        <p:spPr>
          <a:xfrm>
            <a:off x="7323138" y="3554413"/>
            <a:ext cx="985837" cy="557212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晶体</a:t>
            </a:r>
          </a:p>
        </p:txBody>
      </p:sp>
      <p:grpSp>
        <p:nvGrpSpPr>
          <p:cNvPr id="125" name="Group 34">
            <a:extLst>
              <a:ext uri="{FF2B5EF4-FFF2-40B4-BE49-F238E27FC236}">
                <a16:creationId xmlns:a16="http://schemas.microsoft.com/office/drawing/2014/main" id="{27561A53-FF0F-284A-ADE9-72DDFDF86906}"/>
              </a:ext>
            </a:extLst>
          </p:cNvPr>
          <p:cNvGrpSpPr/>
          <p:nvPr/>
        </p:nvGrpSpPr>
        <p:grpSpPr>
          <a:xfrm>
            <a:off x="6843713" y="2952750"/>
            <a:ext cx="1295400" cy="504825"/>
            <a:chOff x="4272" y="3121"/>
            <a:chExt cx="816" cy="318"/>
          </a:xfrm>
        </p:grpSpPr>
        <p:sp>
          <p:nvSpPr>
            <p:cNvPr id="126" name="Rectangle 35">
              <a:extLst>
                <a:ext uri="{FF2B5EF4-FFF2-40B4-BE49-F238E27FC236}">
                  <a16:creationId xmlns:a16="http://schemas.microsoft.com/office/drawing/2014/main" id="{2EBD2259-B4A3-AD48-92B5-5E4D50A746BD}"/>
                </a:ext>
              </a:extLst>
            </p:cNvPr>
            <p:cNvSpPr/>
            <p:nvPr/>
          </p:nvSpPr>
          <p:spPr>
            <a:xfrm>
              <a:off x="4272" y="3121"/>
              <a:ext cx="184" cy="176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sym typeface="Symbol" pitchFamily="18" charset="2"/>
                </a:rPr>
                <a:t></a:t>
              </a:r>
              <a:endPara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27" name="Rectangle 36">
              <a:extLst>
                <a:ext uri="{FF2B5EF4-FFF2-40B4-BE49-F238E27FC236}">
                  <a16:creationId xmlns:a16="http://schemas.microsoft.com/office/drawing/2014/main" id="{734031CD-6E18-F043-A6EF-AB8D5BB07785}"/>
                </a:ext>
              </a:extLst>
            </p:cNvPr>
            <p:cNvSpPr/>
            <p:nvPr/>
          </p:nvSpPr>
          <p:spPr>
            <a:xfrm>
              <a:off x="4412" y="3176"/>
              <a:ext cx="676" cy="26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光轴</a:t>
              </a:r>
              <a:endPara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28" name="Rectangle 37">
            <a:extLst>
              <a:ext uri="{FF2B5EF4-FFF2-40B4-BE49-F238E27FC236}">
                <a16:creationId xmlns:a16="http://schemas.microsoft.com/office/drawing/2014/main" id="{3C683DCC-F23D-384D-AE38-F2C859585ABB}"/>
              </a:ext>
            </a:extLst>
          </p:cNvPr>
          <p:cNvSpPr/>
          <p:nvPr/>
        </p:nvSpPr>
        <p:spPr>
          <a:xfrm>
            <a:off x="5883275" y="3235325"/>
            <a:ext cx="482600" cy="550863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3200" b="1" i="1" baseline="-25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e</a:t>
            </a:r>
            <a:endParaRPr lang="en-US" altLang="zh-CN" sz="32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129" name="Group 38">
            <a:extLst>
              <a:ext uri="{FF2B5EF4-FFF2-40B4-BE49-F238E27FC236}">
                <a16:creationId xmlns:a16="http://schemas.microsoft.com/office/drawing/2014/main" id="{2E55E9DD-3C73-6842-AB11-FB15E3BAF9B4}"/>
              </a:ext>
            </a:extLst>
          </p:cNvPr>
          <p:cNvGrpSpPr/>
          <p:nvPr/>
        </p:nvGrpSpPr>
        <p:grpSpPr>
          <a:xfrm>
            <a:off x="4514850" y="1752600"/>
            <a:ext cx="2030413" cy="1247775"/>
            <a:chOff x="2844" y="1442"/>
            <a:chExt cx="1279" cy="786"/>
          </a:xfrm>
        </p:grpSpPr>
        <p:sp>
          <p:nvSpPr>
            <p:cNvPr id="130" name="Rectangle 39">
              <a:extLst>
                <a:ext uri="{FF2B5EF4-FFF2-40B4-BE49-F238E27FC236}">
                  <a16:creationId xmlns:a16="http://schemas.microsoft.com/office/drawing/2014/main" id="{520E6B4D-2545-6941-967C-0E9BC37BDAE6}"/>
                </a:ext>
              </a:extLst>
            </p:cNvPr>
            <p:cNvSpPr/>
            <p:nvPr/>
          </p:nvSpPr>
          <p:spPr>
            <a:xfrm>
              <a:off x="3289" y="1788"/>
              <a:ext cx="269" cy="305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008000"/>
                  </a:solidFill>
                  <a:latin typeface="Times New Roman" pitchFamily="18" charset="0"/>
                  <a:ea typeface="黑体" pitchFamily="49" charset="-122"/>
                </a:rPr>
                <a:t>i</a:t>
              </a:r>
              <a:endParaRPr lang="en-US" altLang="zh-CN" sz="2800" b="1" dirty="0">
                <a:solidFill>
                  <a:srgbClr val="008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131" name="Group 40">
              <a:extLst>
                <a:ext uri="{FF2B5EF4-FFF2-40B4-BE49-F238E27FC236}">
                  <a16:creationId xmlns:a16="http://schemas.microsoft.com/office/drawing/2014/main" id="{2B60A757-026B-9D43-A3E3-837C458B03F5}"/>
                </a:ext>
              </a:extLst>
            </p:cNvPr>
            <p:cNvGrpSpPr/>
            <p:nvPr/>
          </p:nvGrpSpPr>
          <p:grpSpPr>
            <a:xfrm>
              <a:off x="2844" y="1501"/>
              <a:ext cx="648" cy="726"/>
              <a:chOff x="2844" y="1501"/>
              <a:chExt cx="648" cy="726"/>
            </a:xfrm>
          </p:grpSpPr>
          <p:sp>
            <p:nvSpPr>
              <p:cNvPr id="145" name="Line 41">
                <a:extLst>
                  <a:ext uri="{FF2B5EF4-FFF2-40B4-BE49-F238E27FC236}">
                    <a16:creationId xmlns:a16="http://schemas.microsoft.com/office/drawing/2014/main" id="{558FAA4C-F741-6641-808D-4CDB83A95D45}"/>
                  </a:ext>
                </a:extLst>
              </p:cNvPr>
              <p:cNvSpPr/>
              <p:nvPr/>
            </p:nvSpPr>
            <p:spPr>
              <a:xfrm>
                <a:off x="2850" y="1636"/>
                <a:ext cx="591" cy="59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triangle" w="med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6" name="Arc 42">
                <a:extLst>
                  <a:ext uri="{FF2B5EF4-FFF2-40B4-BE49-F238E27FC236}">
                    <a16:creationId xmlns:a16="http://schemas.microsoft.com/office/drawing/2014/main" id="{526F1B9F-8893-BE4F-8B62-A8DEA0FAE0F8}"/>
                  </a:ext>
                </a:extLst>
              </p:cNvPr>
              <p:cNvSpPr/>
              <p:nvPr/>
            </p:nvSpPr>
            <p:spPr>
              <a:xfrm flipH="1">
                <a:off x="3322" y="2012"/>
                <a:ext cx="113" cy="8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13" y="81"/>
                  </a:cxn>
                  <a:cxn ang="0">
                    <a:pos x="0" y="81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808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147" name="Group 43">
                <a:extLst>
                  <a:ext uri="{FF2B5EF4-FFF2-40B4-BE49-F238E27FC236}">
                    <a16:creationId xmlns:a16="http://schemas.microsoft.com/office/drawing/2014/main" id="{5CB33D72-9ADD-4A47-9266-26E0F46791D9}"/>
                  </a:ext>
                </a:extLst>
              </p:cNvPr>
              <p:cNvGrpSpPr/>
              <p:nvPr/>
            </p:nvGrpSpPr>
            <p:grpSpPr>
              <a:xfrm>
                <a:off x="2844" y="1630"/>
                <a:ext cx="194" cy="201"/>
                <a:chOff x="1423" y="3382"/>
                <a:chExt cx="485" cy="503"/>
              </a:xfrm>
            </p:grpSpPr>
            <p:sp>
              <p:nvSpPr>
                <p:cNvPr id="154" name="Line 44">
                  <a:extLst>
                    <a:ext uri="{FF2B5EF4-FFF2-40B4-BE49-F238E27FC236}">
                      <a16:creationId xmlns:a16="http://schemas.microsoft.com/office/drawing/2014/main" id="{4A33888B-009B-4449-9457-DDE21C51ABA2}"/>
                    </a:ext>
                  </a:extLst>
                </p:cNvPr>
                <p:cNvSpPr/>
                <p:nvPr/>
              </p:nvSpPr>
              <p:spPr>
                <a:xfrm flipV="1">
                  <a:off x="1423" y="3382"/>
                  <a:ext cx="235" cy="251"/>
                </a:xfrm>
                <a:prstGeom prst="line">
                  <a:avLst/>
                </a:prstGeom>
                <a:ln w="3175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55" name="Line 45">
                  <a:extLst>
                    <a:ext uri="{FF2B5EF4-FFF2-40B4-BE49-F238E27FC236}">
                      <a16:creationId xmlns:a16="http://schemas.microsoft.com/office/drawing/2014/main" id="{64EC1E97-6F07-1A41-A730-A5212B26E5E8}"/>
                    </a:ext>
                  </a:extLst>
                </p:cNvPr>
                <p:cNvSpPr/>
                <p:nvPr/>
              </p:nvSpPr>
              <p:spPr>
                <a:xfrm flipV="1">
                  <a:off x="1657" y="3634"/>
                  <a:ext cx="251" cy="251"/>
                </a:xfrm>
                <a:prstGeom prst="line">
                  <a:avLst/>
                </a:prstGeom>
                <a:ln w="3175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  <p:sp>
            <p:nvSpPr>
              <p:cNvPr id="148" name="Line 46">
                <a:extLst>
                  <a:ext uri="{FF2B5EF4-FFF2-40B4-BE49-F238E27FC236}">
                    <a16:creationId xmlns:a16="http://schemas.microsoft.com/office/drawing/2014/main" id="{A405A047-5A79-EA4B-A41C-53D29143F6F7}"/>
                  </a:ext>
                </a:extLst>
              </p:cNvPr>
              <p:cNvSpPr/>
              <p:nvPr/>
            </p:nvSpPr>
            <p:spPr>
              <a:xfrm flipV="1">
                <a:off x="3045" y="1838"/>
                <a:ext cx="101" cy="100"/>
              </a:xfrm>
              <a:prstGeom prst="line">
                <a:avLst/>
              </a:prstGeom>
              <a:ln w="3175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9" name="Line 47">
                <a:extLst>
                  <a:ext uri="{FF2B5EF4-FFF2-40B4-BE49-F238E27FC236}">
                    <a16:creationId xmlns:a16="http://schemas.microsoft.com/office/drawing/2014/main" id="{8B535662-1AA6-A845-A9EC-14057A65E2BF}"/>
                  </a:ext>
                </a:extLst>
              </p:cNvPr>
              <p:cNvSpPr/>
              <p:nvPr/>
            </p:nvSpPr>
            <p:spPr>
              <a:xfrm flipV="1">
                <a:off x="3145" y="1939"/>
                <a:ext cx="101" cy="100"/>
              </a:xfrm>
              <a:prstGeom prst="line">
                <a:avLst/>
              </a:prstGeom>
              <a:ln w="3175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0" name="Rectangle 48">
                <a:extLst>
                  <a:ext uri="{FF2B5EF4-FFF2-40B4-BE49-F238E27FC236}">
                    <a16:creationId xmlns:a16="http://schemas.microsoft.com/office/drawing/2014/main" id="{4FC1F12A-ABB9-0E44-ADA2-A42BE7338BFA}"/>
                  </a:ext>
                </a:extLst>
              </p:cNvPr>
              <p:cNvSpPr/>
              <p:nvPr/>
            </p:nvSpPr>
            <p:spPr>
              <a:xfrm>
                <a:off x="2892" y="1501"/>
                <a:ext cx="265" cy="22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1" name="Rectangle 49">
                <a:extLst>
                  <a:ext uri="{FF2B5EF4-FFF2-40B4-BE49-F238E27FC236}">
                    <a16:creationId xmlns:a16="http://schemas.microsoft.com/office/drawing/2014/main" id="{CAF83AA5-B939-0744-9F72-4990042AFE7D}"/>
                  </a:ext>
                </a:extLst>
              </p:cNvPr>
              <p:cNvSpPr/>
              <p:nvPr/>
            </p:nvSpPr>
            <p:spPr>
              <a:xfrm>
                <a:off x="2999" y="1607"/>
                <a:ext cx="265" cy="40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2" name="Rectangle 50">
                <a:extLst>
                  <a:ext uri="{FF2B5EF4-FFF2-40B4-BE49-F238E27FC236}">
                    <a16:creationId xmlns:a16="http://schemas.microsoft.com/office/drawing/2014/main" id="{99346475-88A3-1E46-ABA0-824821BB9A16}"/>
                  </a:ext>
                </a:extLst>
              </p:cNvPr>
              <p:cNvSpPr/>
              <p:nvPr/>
            </p:nvSpPr>
            <p:spPr>
              <a:xfrm>
                <a:off x="3120" y="1725"/>
                <a:ext cx="265" cy="368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3" name="Rectangle 51">
                <a:extLst>
                  <a:ext uri="{FF2B5EF4-FFF2-40B4-BE49-F238E27FC236}">
                    <a16:creationId xmlns:a16="http://schemas.microsoft.com/office/drawing/2014/main" id="{36BD3CC4-76A1-F14D-BDA8-FC7075E1F07C}"/>
                  </a:ext>
                </a:extLst>
              </p:cNvPr>
              <p:cNvSpPr/>
              <p:nvPr/>
            </p:nvSpPr>
            <p:spPr>
              <a:xfrm>
                <a:off x="3227" y="1825"/>
                <a:ext cx="265" cy="22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4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32" name="Group 52">
              <a:extLst>
                <a:ext uri="{FF2B5EF4-FFF2-40B4-BE49-F238E27FC236}">
                  <a16:creationId xmlns:a16="http://schemas.microsoft.com/office/drawing/2014/main" id="{374FC7B6-18B0-6847-B0DC-8DDABFD57714}"/>
                </a:ext>
              </a:extLst>
            </p:cNvPr>
            <p:cNvGrpSpPr/>
            <p:nvPr/>
          </p:nvGrpSpPr>
          <p:grpSpPr>
            <a:xfrm>
              <a:off x="3470" y="1442"/>
              <a:ext cx="653" cy="786"/>
              <a:chOff x="3470" y="1442"/>
              <a:chExt cx="653" cy="786"/>
            </a:xfrm>
          </p:grpSpPr>
          <p:sp>
            <p:nvSpPr>
              <p:cNvPr id="133" name="Line 53">
                <a:extLst>
                  <a:ext uri="{FF2B5EF4-FFF2-40B4-BE49-F238E27FC236}">
                    <a16:creationId xmlns:a16="http://schemas.microsoft.com/office/drawing/2014/main" id="{7B1B61AD-C4F4-EF4D-92B9-48A2465D996A}"/>
                  </a:ext>
                </a:extLst>
              </p:cNvPr>
              <p:cNvSpPr/>
              <p:nvPr/>
            </p:nvSpPr>
            <p:spPr>
              <a:xfrm>
                <a:off x="3470" y="1569"/>
                <a:ext cx="653" cy="659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triangle" w="med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134" name="Group 54">
                <a:extLst>
                  <a:ext uri="{FF2B5EF4-FFF2-40B4-BE49-F238E27FC236}">
                    <a16:creationId xmlns:a16="http://schemas.microsoft.com/office/drawing/2014/main" id="{34B4BCED-1A0C-0E4D-942D-F515B4526618}"/>
                  </a:ext>
                </a:extLst>
              </p:cNvPr>
              <p:cNvGrpSpPr/>
              <p:nvPr/>
            </p:nvGrpSpPr>
            <p:grpSpPr>
              <a:xfrm>
                <a:off x="3481" y="1442"/>
                <a:ext cx="625" cy="550"/>
                <a:chOff x="3481" y="1442"/>
                <a:chExt cx="625" cy="550"/>
              </a:xfrm>
            </p:grpSpPr>
            <p:grpSp>
              <p:nvGrpSpPr>
                <p:cNvPr id="135" name="Group 55">
                  <a:extLst>
                    <a:ext uri="{FF2B5EF4-FFF2-40B4-BE49-F238E27FC236}">
                      <a16:creationId xmlns:a16="http://schemas.microsoft.com/office/drawing/2014/main" id="{814DC94D-108A-364A-AA28-2A242EC3A41C}"/>
                    </a:ext>
                  </a:extLst>
                </p:cNvPr>
                <p:cNvGrpSpPr/>
                <p:nvPr/>
              </p:nvGrpSpPr>
              <p:grpSpPr>
                <a:xfrm>
                  <a:off x="3481" y="1583"/>
                  <a:ext cx="194" cy="201"/>
                  <a:chOff x="1423" y="3382"/>
                  <a:chExt cx="485" cy="503"/>
                </a:xfrm>
              </p:grpSpPr>
              <p:sp>
                <p:nvSpPr>
                  <p:cNvPr id="143" name="Line 56">
                    <a:extLst>
                      <a:ext uri="{FF2B5EF4-FFF2-40B4-BE49-F238E27FC236}">
                        <a16:creationId xmlns:a16="http://schemas.microsoft.com/office/drawing/2014/main" id="{B4B3CED2-F2C0-BB48-961E-B6B594F573EA}"/>
                      </a:ext>
                    </a:extLst>
                  </p:cNvPr>
                  <p:cNvSpPr/>
                  <p:nvPr/>
                </p:nvSpPr>
                <p:spPr>
                  <a:xfrm flipV="1">
                    <a:off x="1423" y="3382"/>
                    <a:ext cx="235" cy="251"/>
                  </a:xfrm>
                  <a:prstGeom prst="line">
                    <a:avLst/>
                  </a:prstGeom>
                  <a:ln w="31750" cap="flat" cmpd="sng">
                    <a:solidFill>
                      <a:srgbClr val="FF00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Times New Roman" pitchFamily="18" charset="0"/>
                      <a:ea typeface="黑体" pitchFamily="49" charset="-122"/>
                    </a:endParaRPr>
                  </a:p>
                </p:txBody>
              </p:sp>
              <p:sp>
                <p:nvSpPr>
                  <p:cNvPr id="144" name="Line 57">
                    <a:extLst>
                      <a:ext uri="{FF2B5EF4-FFF2-40B4-BE49-F238E27FC236}">
                        <a16:creationId xmlns:a16="http://schemas.microsoft.com/office/drawing/2014/main" id="{2CFBAD9F-E0B1-E04E-BCEE-8F1BF3B43323}"/>
                      </a:ext>
                    </a:extLst>
                  </p:cNvPr>
                  <p:cNvSpPr/>
                  <p:nvPr/>
                </p:nvSpPr>
                <p:spPr>
                  <a:xfrm flipV="1">
                    <a:off x="1657" y="3634"/>
                    <a:ext cx="251" cy="251"/>
                  </a:xfrm>
                  <a:prstGeom prst="line">
                    <a:avLst/>
                  </a:prstGeom>
                  <a:ln w="31750" cap="flat" cmpd="sng">
                    <a:solidFill>
                      <a:srgbClr val="FF00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Times New Roman" pitchFamily="18" charset="0"/>
                      <a:ea typeface="黑体" pitchFamily="49" charset="-122"/>
                    </a:endParaRPr>
                  </a:p>
                </p:txBody>
              </p:sp>
            </p:grpSp>
            <p:grpSp>
              <p:nvGrpSpPr>
                <p:cNvPr id="136" name="Group 58">
                  <a:extLst>
                    <a:ext uri="{FF2B5EF4-FFF2-40B4-BE49-F238E27FC236}">
                      <a16:creationId xmlns:a16="http://schemas.microsoft.com/office/drawing/2014/main" id="{6C6201E4-B5CF-1645-B521-801D25A436C9}"/>
                    </a:ext>
                  </a:extLst>
                </p:cNvPr>
                <p:cNvGrpSpPr/>
                <p:nvPr/>
              </p:nvGrpSpPr>
              <p:grpSpPr>
                <a:xfrm>
                  <a:off x="3688" y="1791"/>
                  <a:ext cx="194" cy="201"/>
                  <a:chOff x="1423" y="3382"/>
                  <a:chExt cx="485" cy="503"/>
                </a:xfrm>
              </p:grpSpPr>
              <p:sp>
                <p:nvSpPr>
                  <p:cNvPr id="141" name="Line 59">
                    <a:extLst>
                      <a:ext uri="{FF2B5EF4-FFF2-40B4-BE49-F238E27FC236}">
                        <a16:creationId xmlns:a16="http://schemas.microsoft.com/office/drawing/2014/main" id="{C9E736D5-CA69-7D46-9909-7D4D30011363}"/>
                      </a:ext>
                    </a:extLst>
                  </p:cNvPr>
                  <p:cNvSpPr/>
                  <p:nvPr/>
                </p:nvSpPr>
                <p:spPr>
                  <a:xfrm flipV="1">
                    <a:off x="1423" y="3382"/>
                    <a:ext cx="235" cy="251"/>
                  </a:xfrm>
                  <a:prstGeom prst="line">
                    <a:avLst/>
                  </a:prstGeom>
                  <a:ln w="31750" cap="flat" cmpd="sng">
                    <a:solidFill>
                      <a:srgbClr val="FF00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Times New Roman" pitchFamily="18" charset="0"/>
                      <a:ea typeface="黑体" pitchFamily="49" charset="-122"/>
                    </a:endParaRPr>
                  </a:p>
                </p:txBody>
              </p:sp>
              <p:sp>
                <p:nvSpPr>
                  <p:cNvPr id="142" name="Line 60">
                    <a:extLst>
                      <a:ext uri="{FF2B5EF4-FFF2-40B4-BE49-F238E27FC236}">
                        <a16:creationId xmlns:a16="http://schemas.microsoft.com/office/drawing/2014/main" id="{0DA1D66B-2DE1-A14E-92A2-BE85BB80D92E}"/>
                      </a:ext>
                    </a:extLst>
                  </p:cNvPr>
                  <p:cNvSpPr/>
                  <p:nvPr/>
                </p:nvSpPr>
                <p:spPr>
                  <a:xfrm flipV="1">
                    <a:off x="1657" y="3634"/>
                    <a:ext cx="251" cy="251"/>
                  </a:xfrm>
                  <a:prstGeom prst="line">
                    <a:avLst/>
                  </a:prstGeom>
                  <a:ln w="31750" cap="flat" cmpd="sng">
                    <a:solidFill>
                      <a:srgbClr val="FF00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algn="just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200" b="1">
                      <a:solidFill>
                        <a:srgbClr val="000000"/>
                      </a:solidFill>
                      <a:latin typeface="Times New Roman" pitchFamily="18" charset="0"/>
                      <a:ea typeface="黑体" pitchFamily="49" charset="-122"/>
                    </a:endParaRPr>
                  </a:p>
                </p:txBody>
              </p:sp>
            </p:grpSp>
            <p:sp>
              <p:nvSpPr>
                <p:cNvPr id="137" name="Rectangle 61">
                  <a:extLst>
                    <a:ext uri="{FF2B5EF4-FFF2-40B4-BE49-F238E27FC236}">
                      <a16:creationId xmlns:a16="http://schemas.microsoft.com/office/drawing/2014/main" id="{040581F7-6AC7-4243-9DB9-740CD9979FBF}"/>
                    </a:ext>
                  </a:extLst>
                </p:cNvPr>
                <p:cNvSpPr/>
                <p:nvPr/>
              </p:nvSpPr>
              <p:spPr>
                <a:xfrm>
                  <a:off x="3519" y="1442"/>
                  <a:ext cx="264" cy="224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00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38" name="Rectangle 62">
                  <a:extLst>
                    <a:ext uri="{FF2B5EF4-FFF2-40B4-BE49-F238E27FC236}">
                      <a16:creationId xmlns:a16="http://schemas.microsoft.com/office/drawing/2014/main" id="{64B93E42-DB77-6445-B5B0-714C0020681A}"/>
                    </a:ext>
                  </a:extLst>
                </p:cNvPr>
                <p:cNvSpPr/>
                <p:nvPr/>
              </p:nvSpPr>
              <p:spPr>
                <a:xfrm>
                  <a:off x="3648" y="1571"/>
                  <a:ext cx="265" cy="224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00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39" name="Rectangle 63">
                  <a:extLst>
                    <a:ext uri="{FF2B5EF4-FFF2-40B4-BE49-F238E27FC236}">
                      <a16:creationId xmlns:a16="http://schemas.microsoft.com/office/drawing/2014/main" id="{08EEFBCD-FBF3-FE46-A869-9AA21186CC82}"/>
                    </a:ext>
                  </a:extLst>
                </p:cNvPr>
                <p:cNvSpPr/>
                <p:nvPr/>
              </p:nvSpPr>
              <p:spPr>
                <a:xfrm>
                  <a:off x="3746" y="1666"/>
                  <a:ext cx="264" cy="224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00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40" name="Rectangle 64">
                  <a:extLst>
                    <a:ext uri="{FF2B5EF4-FFF2-40B4-BE49-F238E27FC236}">
                      <a16:creationId xmlns:a16="http://schemas.microsoft.com/office/drawing/2014/main" id="{43EB8C2B-3104-5E4D-8EFB-795C936772BA}"/>
                    </a:ext>
                  </a:extLst>
                </p:cNvPr>
                <p:cNvSpPr/>
                <p:nvPr/>
              </p:nvSpPr>
              <p:spPr>
                <a:xfrm>
                  <a:off x="3842" y="1762"/>
                  <a:ext cx="264" cy="224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4400" b="1" dirty="0">
                      <a:solidFill>
                        <a:srgbClr val="0000FF"/>
                      </a:solidFill>
                      <a:latin typeface="Times New Roman" pitchFamily="18" charset="0"/>
                      <a:ea typeface="黑体" pitchFamily="49" charset="-122"/>
                    </a:rPr>
                    <a:t>·</a:t>
                  </a:r>
                  <a:endParaRPr lang="en-US" altLang="zh-CN" sz="4400" b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</p:grpSp>
      </p:grpSp>
      <p:sp>
        <p:nvSpPr>
          <p:cNvPr id="156" name="Line 65">
            <a:extLst>
              <a:ext uri="{FF2B5EF4-FFF2-40B4-BE49-F238E27FC236}">
                <a16:creationId xmlns:a16="http://schemas.microsoft.com/office/drawing/2014/main" id="{AB4D23F5-A31C-BC49-8EEB-F4E024CC1073}"/>
              </a:ext>
            </a:extLst>
          </p:cNvPr>
          <p:cNvSpPr/>
          <p:nvPr/>
        </p:nvSpPr>
        <p:spPr>
          <a:xfrm flipH="1">
            <a:off x="5143500" y="3019425"/>
            <a:ext cx="307975" cy="158750"/>
          </a:xfrm>
          <a:prstGeom prst="line">
            <a:avLst/>
          </a:prstGeom>
          <a:ln w="31750" cap="flat" cmpd="sng">
            <a:solidFill>
              <a:srgbClr val="FF00FF"/>
            </a:solidFill>
            <a:prstDash val="solid"/>
            <a:headEnd type="none" w="med" len="med"/>
            <a:tailEnd type="triangle" w="sm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57" name="Line 66">
            <a:extLst>
              <a:ext uri="{FF2B5EF4-FFF2-40B4-BE49-F238E27FC236}">
                <a16:creationId xmlns:a16="http://schemas.microsoft.com/office/drawing/2014/main" id="{B4CD037F-5491-7545-870F-A7F91CA08AC9}"/>
              </a:ext>
            </a:extLst>
          </p:cNvPr>
          <p:cNvSpPr/>
          <p:nvPr/>
        </p:nvSpPr>
        <p:spPr>
          <a:xfrm flipH="1">
            <a:off x="5080000" y="3019425"/>
            <a:ext cx="371475" cy="371475"/>
          </a:xfrm>
          <a:prstGeom prst="line">
            <a:avLst/>
          </a:prstGeom>
          <a:ln w="317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58" name="Text Box 67">
            <a:extLst>
              <a:ext uri="{FF2B5EF4-FFF2-40B4-BE49-F238E27FC236}">
                <a16:creationId xmlns:a16="http://schemas.microsoft.com/office/drawing/2014/main" id="{5082C4AE-797E-C74B-9F10-CBC91D5AD014}"/>
              </a:ext>
            </a:extLst>
          </p:cNvPr>
          <p:cNvSpPr txBox="1"/>
          <p:nvPr/>
        </p:nvSpPr>
        <p:spPr>
          <a:xfrm>
            <a:off x="4114800" y="2887663"/>
            <a:ext cx="1177925" cy="550862"/>
          </a:xfrm>
          <a:prstGeom prst="rect">
            <a:avLst/>
          </a:prstGeom>
          <a:noFill/>
          <a:ln w="3175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sym typeface="Symbol" pitchFamily="18" charset="2"/>
              </a:rPr>
              <a:t>v</a:t>
            </a:r>
            <a:r>
              <a:rPr lang="en-US" altLang="zh-CN" sz="2800" b="1" baseline="-25000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sym typeface="Symbol" pitchFamily="18" charset="2"/>
              </a:rPr>
              <a:t>o</a:t>
            </a:r>
            <a:r>
              <a:rPr lang="en-US" altLang="zh-CN" sz="2800" b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Δ</a:t>
            </a:r>
            <a:r>
              <a:rPr lang="en-US" altLang="zh-CN" sz="2800" b="1" i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t</a:t>
            </a:r>
            <a:endParaRPr lang="en-US" altLang="zh-CN" sz="2800" b="1" dirty="0">
              <a:solidFill>
                <a:srgbClr val="FF00FF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59" name="Text Box 68">
            <a:extLst>
              <a:ext uri="{FF2B5EF4-FFF2-40B4-BE49-F238E27FC236}">
                <a16:creationId xmlns:a16="http://schemas.microsoft.com/office/drawing/2014/main" id="{AFAC1AA0-7B49-3147-8F88-24672034BDBC}"/>
              </a:ext>
            </a:extLst>
          </p:cNvPr>
          <p:cNvSpPr txBox="1"/>
          <p:nvPr/>
        </p:nvSpPr>
        <p:spPr>
          <a:xfrm>
            <a:off x="4132263" y="3205163"/>
            <a:ext cx="1158875" cy="573087"/>
          </a:xfrm>
          <a:prstGeom prst="rect">
            <a:avLst/>
          </a:prstGeom>
          <a:noFill/>
          <a:ln w="3175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sym typeface="Symbol" pitchFamily="18" charset="2"/>
              </a:rPr>
              <a:t>v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sym typeface="Symbol" pitchFamily="18" charset="2"/>
              </a:rPr>
              <a:t>e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Δ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t</a:t>
            </a:r>
          </a:p>
        </p:txBody>
      </p:sp>
      <p:sp>
        <p:nvSpPr>
          <p:cNvPr id="160" name="Rectangle 69">
            <a:extLst>
              <a:ext uri="{FF2B5EF4-FFF2-40B4-BE49-F238E27FC236}">
                <a16:creationId xmlns:a16="http://schemas.microsoft.com/office/drawing/2014/main" id="{A6DA959F-E1F9-0F4C-A1B7-7AB5F60770B8}"/>
              </a:ext>
            </a:extLst>
          </p:cNvPr>
          <p:cNvSpPr/>
          <p:nvPr/>
        </p:nvSpPr>
        <p:spPr>
          <a:xfrm>
            <a:off x="6705600" y="4006850"/>
            <a:ext cx="420688" cy="787400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o</a:t>
            </a:r>
            <a:r>
              <a:rPr lang="en-US" altLang="zh-CN" sz="3200" b="1" i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rPr>
              <a:t>  </a:t>
            </a:r>
            <a:endParaRPr lang="en-US" altLang="zh-CN" sz="3200" b="1" i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61" name="Text Box 70">
            <a:extLst>
              <a:ext uri="{FF2B5EF4-FFF2-40B4-BE49-F238E27FC236}">
                <a16:creationId xmlns:a16="http://schemas.microsoft.com/office/drawing/2014/main" id="{BE3DDF48-BFD4-F341-8E40-4E21FAAAA134}"/>
              </a:ext>
            </a:extLst>
          </p:cNvPr>
          <p:cNvSpPr txBox="1"/>
          <p:nvPr/>
        </p:nvSpPr>
        <p:spPr>
          <a:xfrm>
            <a:off x="7334250" y="4064000"/>
            <a:ext cx="414338" cy="434975"/>
          </a:xfrm>
          <a:prstGeom prst="rect">
            <a:avLst/>
          </a:prstGeom>
          <a:noFill/>
          <a:ln w="3175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e</a:t>
            </a:r>
            <a:endParaRPr lang="en-US" altLang="zh-CN" sz="32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62" name="AutoShape 71">
            <a:extLst>
              <a:ext uri="{FF2B5EF4-FFF2-40B4-BE49-F238E27FC236}">
                <a16:creationId xmlns:a16="http://schemas.microsoft.com/office/drawing/2014/main" id="{44666AD2-5A74-B94E-A73D-835FD4903AF8}"/>
              </a:ext>
            </a:extLst>
          </p:cNvPr>
          <p:cNvSpPr/>
          <p:nvPr/>
        </p:nvSpPr>
        <p:spPr>
          <a:xfrm rot="18867350">
            <a:off x="6251412" y="2262845"/>
            <a:ext cx="213521" cy="680768"/>
          </a:xfrm>
          <a:prstGeom prst="rightBrace">
            <a:avLst>
              <a:gd name="adj1" fmla="val 8333"/>
              <a:gd name="adj2" fmla="val 49172"/>
            </a:avLst>
          </a:prstGeom>
          <a:noFill/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 dirty="0">
              <a:solidFill>
                <a:srgbClr val="00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63" name="Text Box 72">
            <a:extLst>
              <a:ext uri="{FF2B5EF4-FFF2-40B4-BE49-F238E27FC236}">
                <a16:creationId xmlns:a16="http://schemas.microsoft.com/office/drawing/2014/main" id="{97B09BBF-8C47-6B40-B93D-077214D9FDEA}"/>
              </a:ext>
            </a:extLst>
          </p:cNvPr>
          <p:cNvSpPr txBox="1"/>
          <p:nvPr/>
        </p:nvSpPr>
        <p:spPr>
          <a:xfrm>
            <a:off x="6400800" y="2001046"/>
            <a:ext cx="1349375" cy="614362"/>
          </a:xfrm>
          <a:prstGeom prst="rect">
            <a:avLst/>
          </a:prstGeom>
          <a:noFill/>
          <a:ln w="3175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t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</a:endParaRPr>
          </a:p>
        </p:txBody>
      </p:sp>
      <p:graphicFrame>
        <p:nvGraphicFramePr>
          <p:cNvPr id="164" name="Object 73">
            <a:extLst>
              <a:ext uri="{FF2B5EF4-FFF2-40B4-BE49-F238E27FC236}">
                <a16:creationId xmlns:a16="http://schemas.microsoft.com/office/drawing/2014/main" id="{C8E88E39-F5E3-174E-B58B-23CAB6064CDA}"/>
              </a:ext>
            </a:extLst>
          </p:cNvPr>
          <p:cNvGraphicFramePr/>
          <p:nvPr/>
        </p:nvGraphicFramePr>
        <p:xfrm>
          <a:off x="1231900" y="2347913"/>
          <a:ext cx="274320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57" r:id="rId4" imgW="1015365" imgH="444500" progId="Equation.3">
                  <p:embed/>
                </p:oleObj>
              </mc:Choice>
              <mc:Fallback>
                <p:oleObj r:id="rId4" imgW="1015365" imgH="444500" progId="Equation.3">
                  <p:embed/>
                  <p:pic>
                    <p:nvPicPr>
                      <p:cNvPr id="164" name="Object 73">
                        <a:extLst>
                          <a:ext uri="{FF2B5EF4-FFF2-40B4-BE49-F238E27FC236}">
                            <a16:creationId xmlns:a16="http://schemas.microsoft.com/office/drawing/2014/main" id="{C8E88E39-F5E3-174E-B58B-23CAB6064C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1900" y="2347913"/>
                        <a:ext cx="2743200" cy="1160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Object 74">
            <a:extLst>
              <a:ext uri="{FF2B5EF4-FFF2-40B4-BE49-F238E27FC236}">
                <a16:creationId xmlns:a16="http://schemas.microsoft.com/office/drawing/2014/main" id="{C4B32E98-F790-354D-A1FA-0CEC3D7198BC}"/>
              </a:ext>
            </a:extLst>
          </p:cNvPr>
          <p:cNvGraphicFramePr/>
          <p:nvPr/>
        </p:nvGraphicFramePr>
        <p:xfrm>
          <a:off x="1262063" y="3736975"/>
          <a:ext cx="279876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58" r:id="rId6" imgW="1002665" imgH="444500" progId="Equation.3">
                  <p:embed/>
                </p:oleObj>
              </mc:Choice>
              <mc:Fallback>
                <p:oleObj r:id="rId6" imgW="1002665" imgH="444500" progId="Equation.3">
                  <p:embed/>
                  <p:pic>
                    <p:nvPicPr>
                      <p:cNvPr id="165" name="Object 74">
                        <a:extLst>
                          <a:ext uri="{FF2B5EF4-FFF2-40B4-BE49-F238E27FC236}">
                            <a16:creationId xmlns:a16="http://schemas.microsoft.com/office/drawing/2014/main" id="{C4B32E98-F790-354D-A1FA-0CEC3D719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2063" y="3736975"/>
                        <a:ext cx="2798762" cy="113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" name="Rectangle 75">
            <a:extLst>
              <a:ext uri="{FF2B5EF4-FFF2-40B4-BE49-F238E27FC236}">
                <a16:creationId xmlns:a16="http://schemas.microsoft.com/office/drawing/2014/main" id="{5FB9220A-CF30-C24B-BFC1-769B74DB7555}"/>
              </a:ext>
            </a:extLst>
          </p:cNvPr>
          <p:cNvSpPr/>
          <p:nvPr/>
        </p:nvSpPr>
        <p:spPr>
          <a:xfrm>
            <a:off x="1069975" y="1470025"/>
            <a:ext cx="33496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自然光斜入射</a:t>
            </a:r>
          </a:p>
        </p:txBody>
      </p:sp>
      <p:sp>
        <p:nvSpPr>
          <p:cNvPr id="167" name="Text Box 76">
            <a:extLst>
              <a:ext uri="{FF2B5EF4-FFF2-40B4-BE49-F238E27FC236}">
                <a16:creationId xmlns:a16="http://schemas.microsoft.com/office/drawing/2014/main" id="{45704A43-DEEE-884F-9ADA-95D3F4EBC3C7}"/>
              </a:ext>
            </a:extLst>
          </p:cNvPr>
          <p:cNvSpPr txBox="1"/>
          <p:nvPr/>
        </p:nvSpPr>
        <p:spPr>
          <a:xfrm>
            <a:off x="1069975" y="5053013"/>
            <a:ext cx="75406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在这种特殊的情况下，对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光也可以用</a:t>
            </a:r>
          </a:p>
        </p:txBody>
      </p:sp>
      <p:sp>
        <p:nvSpPr>
          <p:cNvPr id="168" name="Rectangle 77">
            <a:extLst>
              <a:ext uri="{FF2B5EF4-FFF2-40B4-BE49-F238E27FC236}">
                <a16:creationId xmlns:a16="http://schemas.microsoft.com/office/drawing/2014/main" id="{66396A25-EA88-7040-8714-DFC5B3DD39F2}"/>
              </a:ext>
            </a:extLst>
          </p:cNvPr>
          <p:cNvSpPr/>
          <p:nvPr/>
        </p:nvSpPr>
        <p:spPr>
          <a:xfrm>
            <a:off x="665163" y="5657850"/>
            <a:ext cx="2773362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折射定律。</a:t>
            </a:r>
          </a:p>
        </p:txBody>
      </p:sp>
      <p:grpSp>
        <p:nvGrpSpPr>
          <p:cNvPr id="169" name="Group 78">
            <a:extLst>
              <a:ext uri="{FF2B5EF4-FFF2-40B4-BE49-F238E27FC236}">
                <a16:creationId xmlns:a16="http://schemas.microsoft.com/office/drawing/2014/main" id="{D29B120F-F2F1-C84D-AD0A-9A75AA474541}"/>
              </a:ext>
            </a:extLst>
          </p:cNvPr>
          <p:cNvGrpSpPr/>
          <p:nvPr/>
        </p:nvGrpSpPr>
        <p:grpSpPr>
          <a:xfrm>
            <a:off x="5040313" y="3611563"/>
            <a:ext cx="525462" cy="798512"/>
            <a:chOff x="3175" y="2275"/>
            <a:chExt cx="331" cy="503"/>
          </a:xfrm>
        </p:grpSpPr>
        <p:sp>
          <p:nvSpPr>
            <p:cNvPr id="170" name="Rectangle 79">
              <a:extLst>
                <a:ext uri="{FF2B5EF4-FFF2-40B4-BE49-F238E27FC236}">
                  <a16:creationId xmlns:a16="http://schemas.microsoft.com/office/drawing/2014/main" id="{7CB23E27-AB53-574C-A46D-58E8E713E320}"/>
                </a:ext>
              </a:extLst>
            </p:cNvPr>
            <p:cNvSpPr/>
            <p:nvPr/>
          </p:nvSpPr>
          <p:spPr>
            <a:xfrm>
              <a:off x="3175" y="2395"/>
              <a:ext cx="305" cy="383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r</a:t>
              </a:r>
              <a:r>
                <a:rPr kumimoji="0" lang="en-US" altLang="zh-CN" sz="2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0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171" name="Line 80">
              <a:extLst>
                <a:ext uri="{FF2B5EF4-FFF2-40B4-BE49-F238E27FC236}">
                  <a16:creationId xmlns:a16="http://schemas.microsoft.com/office/drawing/2014/main" id="{C7FFB81B-703A-D743-AF8C-2D16D96FEEF9}"/>
                </a:ext>
              </a:extLst>
            </p:cNvPr>
            <p:cNvSpPr/>
            <p:nvPr/>
          </p:nvSpPr>
          <p:spPr>
            <a:xfrm flipH="1">
              <a:off x="3289" y="2275"/>
              <a:ext cx="217" cy="207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59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120" grpId="0"/>
      <p:bldP spid="121" grpId="0"/>
      <p:bldP spid="122" grpId="0"/>
      <p:bldP spid="123" grpId="0"/>
      <p:bldP spid="124" grpId="0"/>
      <p:bldP spid="128" grpId="0"/>
      <p:bldP spid="158" grpId="0"/>
      <p:bldP spid="159" grpId="0"/>
      <p:bldP spid="160" grpId="0"/>
      <p:bldP spid="161" grpId="0"/>
      <p:bldP spid="162" grpId="0" animBg="1"/>
      <p:bldP spid="163" grpId="0"/>
      <p:bldP spid="166" grpId="0"/>
      <p:bldP spid="167" grpId="0"/>
      <p:bldP spid="1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31">
            <a:extLst>
              <a:ext uri="{FF2B5EF4-FFF2-40B4-BE49-F238E27FC236}">
                <a16:creationId xmlns:a16="http://schemas.microsoft.com/office/drawing/2014/main" id="{57C171DF-C04A-504A-AA4D-A6E8AB0D0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" y="409953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4. 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主截面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0" name="Text Box 3">
            <a:extLst>
              <a:ext uri="{FF2B5EF4-FFF2-40B4-BE49-F238E27FC236}">
                <a16:creationId xmlns:a16="http://schemas.microsoft.com/office/drawing/2014/main" id="{3BA91250-EF2A-C645-8BC3-3073160F3DF4}"/>
              </a:ext>
            </a:extLst>
          </p:cNvPr>
          <p:cNvSpPr txBox="1"/>
          <p:nvPr/>
        </p:nvSpPr>
        <p:spPr>
          <a:xfrm>
            <a:off x="1088480" y="1011609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包含晶体光轴及晶体表面法线的平面。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F06976-A56D-0748-9727-04894CE6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55194"/>
            <a:ext cx="5397500" cy="4914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C558A1-C7EE-154E-9F10-E9E6EDEDA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4" y="1700808"/>
            <a:ext cx="6718300" cy="5003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23A9D7-8EA0-184A-A99B-5CE5F172D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55194"/>
            <a:ext cx="6629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6">
            <a:extLst>
              <a:ext uri="{FF2B5EF4-FFF2-40B4-BE49-F238E27FC236}">
                <a16:creationId xmlns:a16="http://schemas.microsoft.com/office/drawing/2014/main" id="{AF080B9A-58B9-9847-A8A0-A8E7C80DE18F}"/>
              </a:ext>
            </a:extLst>
          </p:cNvPr>
          <p:cNvGrpSpPr>
            <a:grpSpLocks/>
          </p:cNvGrpSpPr>
          <p:nvPr/>
        </p:nvGrpSpPr>
        <p:grpSpPr bwMode="auto">
          <a:xfrm>
            <a:off x="930275" y="1225550"/>
            <a:ext cx="7788275" cy="1868488"/>
            <a:chOff x="586" y="772"/>
            <a:chExt cx="4906" cy="1177"/>
          </a:xfrm>
        </p:grpSpPr>
        <p:grpSp>
          <p:nvGrpSpPr>
            <p:cNvPr id="81058" name="Group 549">
              <a:extLst>
                <a:ext uri="{FF2B5EF4-FFF2-40B4-BE49-F238E27FC236}">
                  <a16:creationId xmlns:a16="http://schemas.microsoft.com/office/drawing/2014/main" id="{59791DCA-BCCF-FB48-9B6A-1EBD889E0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6" y="772"/>
              <a:ext cx="4547" cy="550"/>
              <a:chOff x="803" y="779"/>
              <a:chExt cx="4646" cy="588"/>
            </a:xfrm>
          </p:grpSpPr>
          <p:grpSp>
            <p:nvGrpSpPr>
              <p:cNvPr id="81116" name="Group 313">
                <a:extLst>
                  <a:ext uri="{FF2B5EF4-FFF2-40B4-BE49-F238E27FC236}">
                    <a16:creationId xmlns:a16="http://schemas.microsoft.com/office/drawing/2014/main" id="{3B4ED41C-B4EA-BF41-B91B-E9297A96A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9" y="871"/>
                <a:ext cx="195" cy="69"/>
                <a:chOff x="1260" y="2371"/>
                <a:chExt cx="151" cy="53"/>
              </a:xfrm>
            </p:grpSpPr>
            <p:sp>
              <p:nvSpPr>
                <p:cNvPr id="81152" name="Line 314">
                  <a:extLst>
                    <a:ext uri="{FF2B5EF4-FFF2-40B4-BE49-F238E27FC236}">
                      <a16:creationId xmlns:a16="http://schemas.microsoft.com/office/drawing/2014/main" id="{133676D6-4BF2-944D-892C-E9238F8ABF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153" name="Line 315">
                  <a:extLst>
                    <a:ext uri="{FF2B5EF4-FFF2-40B4-BE49-F238E27FC236}">
                      <a16:creationId xmlns:a16="http://schemas.microsoft.com/office/drawing/2014/main" id="{8651B229-487B-C048-A134-912373A904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117" name="Group 317">
                <a:extLst>
                  <a:ext uri="{FF2B5EF4-FFF2-40B4-BE49-F238E27FC236}">
                    <a16:creationId xmlns:a16="http://schemas.microsoft.com/office/drawing/2014/main" id="{C92AEB41-1029-7648-836B-AD77D78DA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" y="805"/>
                <a:ext cx="191" cy="188"/>
                <a:chOff x="1104" y="2007"/>
                <a:chExt cx="109" cy="130"/>
              </a:xfrm>
            </p:grpSpPr>
            <p:sp>
              <p:nvSpPr>
                <p:cNvPr id="81150" name="WordArt 318">
                  <a:extLst>
                    <a:ext uri="{FF2B5EF4-FFF2-40B4-BE49-F238E27FC236}">
                      <a16:creationId xmlns:a16="http://schemas.microsoft.com/office/drawing/2014/main" id="{5F940E2B-12BA-7B42-BF84-80FD5EBD3E4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11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762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151" name="WordArt 319">
                  <a:extLst>
                    <a:ext uri="{FF2B5EF4-FFF2-40B4-BE49-F238E27FC236}">
                      <a16:creationId xmlns:a16="http://schemas.microsoft.com/office/drawing/2014/main" id="{6D1B7F3C-6165-004B-A112-6638E96166C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07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18" name="WordArt 321">
                <a:extLst>
                  <a:ext uri="{FF2B5EF4-FFF2-40B4-BE49-F238E27FC236}">
                    <a16:creationId xmlns:a16="http://schemas.microsoft.com/office/drawing/2014/main" id="{1AEECB7A-C62F-9C43-966B-C8331736B4D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03" y="826"/>
                <a:ext cx="311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0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cos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19" name="WordArt 322">
                <a:extLst>
                  <a:ext uri="{FF2B5EF4-FFF2-40B4-BE49-F238E27FC236}">
                    <a16:creationId xmlns:a16="http://schemas.microsoft.com/office/drawing/2014/main" id="{01DE6194-039C-E84B-817A-368997B1077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056" y="798"/>
                <a:ext cx="75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20" name="WordArt 323">
                <a:extLst>
                  <a:ext uri="{FF2B5EF4-FFF2-40B4-BE49-F238E27FC236}">
                    <a16:creationId xmlns:a16="http://schemas.microsoft.com/office/drawing/2014/main" id="{292A0EBC-56F9-7445-8DEA-8BAC5D7BA34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40" y="793"/>
                <a:ext cx="75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21" name="WordArt 324">
                <a:extLst>
                  <a:ext uri="{FF2B5EF4-FFF2-40B4-BE49-F238E27FC236}">
                    <a16:creationId xmlns:a16="http://schemas.microsoft.com/office/drawing/2014/main" id="{D3F29C66-BB22-CF48-A1BA-50E888EDCBE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63" y="829"/>
                <a:ext cx="165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w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22" name="WordArt 325">
                <a:extLst>
                  <a:ext uri="{FF2B5EF4-FFF2-40B4-BE49-F238E27FC236}">
                    <a16:creationId xmlns:a16="http://schemas.microsoft.com/office/drawing/2014/main" id="{EEFC6D18-92FA-8F49-A649-C7351CB2CE7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65" y="785"/>
                <a:ext cx="89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23" name="WordArt 326">
                <a:extLst>
                  <a:ext uri="{FF2B5EF4-FFF2-40B4-BE49-F238E27FC236}">
                    <a16:creationId xmlns:a16="http://schemas.microsoft.com/office/drawing/2014/main" id="{312B18AB-2597-2149-B5D4-A9B2A792FF3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21" y="810"/>
                <a:ext cx="177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+</a:t>
                </a:r>
                <a:endParaRPr kumimoji="1" lang="zh-CN" altLang="en-US" sz="3600" b="1" i="0" u="none" strike="noStrike" kern="10" cap="none" spc="0" normalizeH="0" baseline="0" noProof="0"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124" name="Group 382">
                <a:extLst>
                  <a:ext uri="{FF2B5EF4-FFF2-40B4-BE49-F238E27FC236}">
                    <a16:creationId xmlns:a16="http://schemas.microsoft.com/office/drawing/2014/main" id="{C72D79C8-F465-E346-9F7A-57F503C0C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7" y="779"/>
                <a:ext cx="334" cy="206"/>
                <a:chOff x="1317" y="779"/>
                <a:chExt cx="334" cy="206"/>
              </a:xfrm>
            </p:grpSpPr>
            <p:sp>
              <p:nvSpPr>
                <p:cNvPr id="81148" name="WordArt 327">
                  <a:extLst>
                    <a:ext uri="{FF2B5EF4-FFF2-40B4-BE49-F238E27FC236}">
                      <a16:creationId xmlns:a16="http://schemas.microsoft.com/office/drawing/2014/main" id="{565E3F32-A8E4-4C40-AD2B-F7CE5638CEE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7" y="779"/>
                  <a:ext cx="229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149" name="WordArt 328">
                  <a:extLst>
                    <a:ext uri="{FF2B5EF4-FFF2-40B4-BE49-F238E27FC236}">
                      <a16:creationId xmlns:a16="http://schemas.microsoft.com/office/drawing/2014/main" id="{16FD6857-AFB1-6A45-8323-00310C0FE4F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0" y="881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125" name="Group 383">
                <a:extLst>
                  <a:ext uri="{FF2B5EF4-FFF2-40B4-BE49-F238E27FC236}">
                    <a16:creationId xmlns:a16="http://schemas.microsoft.com/office/drawing/2014/main" id="{D91BCE6F-3F42-4C41-B624-50AD1518D9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54" y="806"/>
                <a:ext cx="244" cy="209"/>
                <a:chOff x="2754" y="806"/>
                <a:chExt cx="244" cy="209"/>
              </a:xfrm>
            </p:grpSpPr>
            <p:sp>
              <p:nvSpPr>
                <p:cNvPr id="81146" name="WordArt 330">
                  <a:extLst>
                    <a:ext uri="{FF2B5EF4-FFF2-40B4-BE49-F238E27FC236}">
                      <a16:creationId xmlns:a16="http://schemas.microsoft.com/office/drawing/2014/main" id="{9F194954-7B55-7141-837D-10E51DE9E8D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4" y="806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147" name="WordArt 331">
                  <a:extLst>
                    <a:ext uri="{FF2B5EF4-FFF2-40B4-BE49-F238E27FC236}">
                      <a16:creationId xmlns:a16="http://schemas.microsoft.com/office/drawing/2014/main" id="{760D4C33-DE46-6547-8241-1EEE5B9141E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7" y="908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126" name="Group 332">
                <a:extLst>
                  <a:ext uri="{FF2B5EF4-FFF2-40B4-BE49-F238E27FC236}">
                    <a16:creationId xmlns:a16="http://schemas.microsoft.com/office/drawing/2014/main" id="{EA1703A4-0FD3-D947-BC12-3907B46144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7" y="1203"/>
                <a:ext cx="196" cy="69"/>
                <a:chOff x="1260" y="2371"/>
                <a:chExt cx="151" cy="53"/>
              </a:xfrm>
            </p:grpSpPr>
            <p:sp>
              <p:nvSpPr>
                <p:cNvPr id="81144" name="Line 333">
                  <a:extLst>
                    <a:ext uri="{FF2B5EF4-FFF2-40B4-BE49-F238E27FC236}">
                      <a16:creationId xmlns:a16="http://schemas.microsoft.com/office/drawing/2014/main" id="{FBCFF9A1-A1A4-394E-9363-B7758FDB57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145" name="Line 334">
                  <a:extLst>
                    <a:ext uri="{FF2B5EF4-FFF2-40B4-BE49-F238E27FC236}">
                      <a16:creationId xmlns:a16="http://schemas.microsoft.com/office/drawing/2014/main" id="{FA47E4BF-3E88-C744-89AD-9ECECB1B91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27" name="WordArt 335">
                <a:extLst>
                  <a:ext uri="{FF2B5EF4-FFF2-40B4-BE49-F238E27FC236}">
                    <a16:creationId xmlns:a16="http://schemas.microsoft.com/office/drawing/2014/main" id="{044C90BC-60ED-744C-B34C-47A7D721B0E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03" y="1158"/>
                <a:ext cx="312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0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cos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28" name="WordArt 336">
                <a:extLst>
                  <a:ext uri="{FF2B5EF4-FFF2-40B4-BE49-F238E27FC236}">
                    <a16:creationId xmlns:a16="http://schemas.microsoft.com/office/drawing/2014/main" id="{C29B05C8-99F0-FA43-B43D-8D73129D09E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057" y="1130"/>
                <a:ext cx="76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29" name="WordArt 337">
                <a:extLst>
                  <a:ext uri="{FF2B5EF4-FFF2-40B4-BE49-F238E27FC236}">
                    <a16:creationId xmlns:a16="http://schemas.microsoft.com/office/drawing/2014/main" id="{26CDE739-C9C4-9B47-9853-207FE127CEF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060" y="1117"/>
                <a:ext cx="75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30" name="WordArt 338">
                <a:extLst>
                  <a:ext uri="{FF2B5EF4-FFF2-40B4-BE49-F238E27FC236}">
                    <a16:creationId xmlns:a16="http://schemas.microsoft.com/office/drawing/2014/main" id="{3191532A-E993-EC43-88F6-4407882AAF3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65" y="1161"/>
                <a:ext cx="165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w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31" name="WordArt 339">
                <a:extLst>
                  <a:ext uri="{FF2B5EF4-FFF2-40B4-BE49-F238E27FC236}">
                    <a16:creationId xmlns:a16="http://schemas.microsoft.com/office/drawing/2014/main" id="{495CFB2F-AA8E-F04D-8EEE-23A0E1969A3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67" y="1117"/>
                <a:ext cx="90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132" name="Group 340">
                <a:extLst>
                  <a:ext uri="{FF2B5EF4-FFF2-40B4-BE49-F238E27FC236}">
                    <a16:creationId xmlns:a16="http://schemas.microsoft.com/office/drawing/2014/main" id="{2B364EF4-6CEA-CF47-BA12-02ACFF23E5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58" y="1138"/>
                <a:ext cx="253" cy="209"/>
                <a:chOff x="2294" y="1955"/>
                <a:chExt cx="252" cy="209"/>
              </a:xfrm>
            </p:grpSpPr>
            <p:sp>
              <p:nvSpPr>
                <p:cNvPr id="81142" name="WordArt 341">
                  <a:extLst>
                    <a:ext uri="{FF2B5EF4-FFF2-40B4-BE49-F238E27FC236}">
                      <a16:creationId xmlns:a16="http://schemas.microsoft.com/office/drawing/2014/main" id="{E5DE2A5C-91BF-E54F-B7DF-FEC3404E936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77" y="204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143" name="WordArt 342">
                  <a:extLst>
                    <a:ext uri="{FF2B5EF4-FFF2-40B4-BE49-F238E27FC236}">
                      <a16:creationId xmlns:a16="http://schemas.microsoft.com/office/drawing/2014/main" id="{8CE2ACF4-782D-C147-BF22-E145846D9A8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4" y="1955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33" name="WordArt 343">
                <a:extLst>
                  <a:ext uri="{FF2B5EF4-FFF2-40B4-BE49-F238E27FC236}">
                    <a16:creationId xmlns:a16="http://schemas.microsoft.com/office/drawing/2014/main" id="{E3EC9080-2232-FF4A-8D31-1802CEF490A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24" y="1142"/>
                <a:ext cx="178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+</a:t>
                </a:r>
                <a:endParaRPr kumimoji="1" lang="zh-CN" altLang="en-US" sz="3600" b="1" i="0" u="none" strike="noStrike" kern="10" cap="none" spc="0" normalizeH="0" baseline="0" noProof="0"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134" name="Group 381">
                <a:extLst>
                  <a:ext uri="{FF2B5EF4-FFF2-40B4-BE49-F238E27FC236}">
                    <a16:creationId xmlns:a16="http://schemas.microsoft.com/office/drawing/2014/main" id="{E239DB26-45EF-3946-B7DA-A5490298AE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6" y="1111"/>
                <a:ext cx="346" cy="191"/>
                <a:chOff x="1316" y="1111"/>
                <a:chExt cx="346" cy="191"/>
              </a:xfrm>
            </p:grpSpPr>
            <p:sp>
              <p:nvSpPr>
                <p:cNvPr id="81140" name="WordArt 344">
                  <a:extLst>
                    <a:ext uri="{FF2B5EF4-FFF2-40B4-BE49-F238E27FC236}">
                      <a16:creationId xmlns:a16="http://schemas.microsoft.com/office/drawing/2014/main" id="{A18E29EE-02C2-D044-9C67-21A8700AC7A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6" y="1111"/>
                  <a:ext cx="230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141" name="WordArt 345">
                  <a:extLst>
                    <a:ext uri="{FF2B5EF4-FFF2-40B4-BE49-F238E27FC236}">
                      <a16:creationId xmlns:a16="http://schemas.microsoft.com/office/drawing/2014/main" id="{5D6D5455-96AB-DF4F-9810-0ADFECAE3D2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3" y="119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35" name="WordArt 375">
                <a:extLst>
                  <a:ext uri="{FF2B5EF4-FFF2-40B4-BE49-F238E27FC236}">
                    <a16:creationId xmlns:a16="http://schemas.microsoft.com/office/drawing/2014/main" id="{D526CC79-0910-9041-8266-A9ABE270EE7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24" y="1152"/>
                <a:ext cx="176" cy="2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771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y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36" name="AutoShape 377">
                <a:extLst>
                  <a:ext uri="{FF2B5EF4-FFF2-40B4-BE49-F238E27FC236}">
                    <a16:creationId xmlns:a16="http://schemas.microsoft.com/office/drawing/2014/main" id="{CA0BA02E-3A85-5A44-AE4B-1244DED3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887"/>
                <a:ext cx="209" cy="395"/>
              </a:xfrm>
              <a:prstGeom prst="rightBrace">
                <a:avLst>
                  <a:gd name="adj1" fmla="val 15750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37" name="Text Box 378">
                <a:extLst>
                  <a:ext uri="{FF2B5EF4-FFF2-40B4-BE49-F238E27FC236}">
                    <a16:creationId xmlns:a16="http://schemas.microsoft.com/office/drawing/2014/main" id="{06B5D915-9E6C-6C4E-915D-F70EF11AE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7" y="933"/>
                <a:ext cx="606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rPr>
                  <a:t>消去</a:t>
                </a: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</a:p>
            </p:txBody>
          </p:sp>
          <p:sp>
            <p:nvSpPr>
              <p:cNvPr id="81138" name="WordArt 379">
                <a:extLst>
                  <a:ext uri="{FF2B5EF4-FFF2-40B4-BE49-F238E27FC236}">
                    <a16:creationId xmlns:a16="http://schemas.microsoft.com/office/drawing/2014/main" id="{D2C33A8B-0238-A942-A1E0-87615E0B969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939" y="987"/>
                <a:ext cx="89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39" name="Text Box 380">
                <a:extLst>
                  <a:ext uri="{FF2B5EF4-FFF2-40B4-BE49-F238E27FC236}">
                    <a16:creationId xmlns:a16="http://schemas.microsoft.com/office/drawing/2014/main" id="{5FE3A7B0-EFE9-1243-BCDE-79FE313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7" y="940"/>
                <a:ext cx="1402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rPr>
                  <a:t>得轨迹方程：</a:t>
                </a:r>
              </a:p>
            </p:txBody>
          </p:sp>
        </p:grpSp>
        <p:grpSp>
          <p:nvGrpSpPr>
            <p:cNvPr id="81059" name="Group 367">
              <a:extLst>
                <a:ext uri="{FF2B5EF4-FFF2-40B4-BE49-F238E27FC236}">
                  <a16:creationId xmlns:a16="http://schemas.microsoft.com/office/drawing/2014/main" id="{2D79519C-3271-3644-A98B-E6BD2E1F20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4" y="1642"/>
              <a:ext cx="173" cy="66"/>
              <a:chOff x="1260" y="2371"/>
              <a:chExt cx="151" cy="53"/>
            </a:xfrm>
          </p:grpSpPr>
          <p:sp>
            <p:nvSpPr>
              <p:cNvPr id="81114" name="Line 368">
                <a:extLst>
                  <a:ext uri="{FF2B5EF4-FFF2-40B4-BE49-F238E27FC236}">
                    <a16:creationId xmlns:a16="http://schemas.microsoft.com/office/drawing/2014/main" id="{DCF8EC4C-0297-4D4C-A1D2-45DD60599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15" name="Line 369">
                <a:extLst>
                  <a:ext uri="{FF2B5EF4-FFF2-40B4-BE49-F238E27FC236}">
                    <a16:creationId xmlns:a16="http://schemas.microsoft.com/office/drawing/2014/main" id="{19A79198-5B13-9D46-9855-3AD9BA907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1060" name="Group 608">
              <a:extLst>
                <a:ext uri="{FF2B5EF4-FFF2-40B4-BE49-F238E27FC236}">
                  <a16:creationId xmlns:a16="http://schemas.microsoft.com/office/drawing/2014/main" id="{1506F723-46B3-6F4E-A141-F07934888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" y="1423"/>
              <a:ext cx="1340" cy="526"/>
              <a:chOff x="586" y="1423"/>
              <a:chExt cx="1340" cy="526"/>
            </a:xfrm>
          </p:grpSpPr>
          <p:sp>
            <p:nvSpPr>
              <p:cNvPr id="81096" name="WordArt 366">
                <a:extLst>
                  <a:ext uri="{FF2B5EF4-FFF2-40B4-BE49-F238E27FC236}">
                    <a16:creationId xmlns:a16="http://schemas.microsoft.com/office/drawing/2014/main" id="{3FE4B530-FDF8-0648-8D0E-A0E502EBC8B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95" y="1423"/>
                <a:ext cx="61" cy="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97" name="WordArt 373">
                <a:extLst>
                  <a:ext uri="{FF2B5EF4-FFF2-40B4-BE49-F238E27FC236}">
                    <a16:creationId xmlns:a16="http://schemas.microsoft.com/office/drawing/2014/main" id="{DF9CDE7C-81EF-2946-BE79-CABF314870E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51" y="1620"/>
                <a:ext cx="157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+</a:t>
                </a:r>
                <a:endParaRPr kumimoji="1" lang="zh-CN" altLang="en-US" sz="3600" b="1" i="0" u="none" strike="noStrike" kern="10" cap="none" spc="0" normalizeH="0" baseline="0" noProof="0"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098" name="Group 384">
                <a:extLst>
                  <a:ext uri="{FF2B5EF4-FFF2-40B4-BE49-F238E27FC236}">
                    <a16:creationId xmlns:a16="http://schemas.microsoft.com/office/drawing/2014/main" id="{65F362D9-4F4C-D34B-8545-AE117DE59B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1479"/>
                <a:ext cx="168" cy="180"/>
                <a:chOff x="1104" y="2007"/>
                <a:chExt cx="109" cy="130"/>
              </a:xfrm>
            </p:grpSpPr>
            <p:sp>
              <p:nvSpPr>
                <p:cNvPr id="81112" name="WordArt 385">
                  <a:extLst>
                    <a:ext uri="{FF2B5EF4-FFF2-40B4-BE49-F238E27FC236}">
                      <a16:creationId xmlns:a16="http://schemas.microsoft.com/office/drawing/2014/main" id="{EACE5BB1-EE16-964C-9B63-01DE52BBD8D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11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762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113" name="WordArt 386">
                  <a:extLst>
                    <a:ext uri="{FF2B5EF4-FFF2-40B4-BE49-F238E27FC236}">
                      <a16:creationId xmlns:a16="http://schemas.microsoft.com/office/drawing/2014/main" id="{5C9ADBA0-DC43-0E4B-B80A-377DF152A73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07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99" name="Line 387">
                <a:extLst>
                  <a:ext uri="{FF2B5EF4-FFF2-40B4-BE49-F238E27FC236}">
                    <a16:creationId xmlns:a16="http://schemas.microsoft.com/office/drawing/2014/main" id="{41445AE1-CF00-8A4E-B83E-16B9C72FC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6" y="1698"/>
                <a:ext cx="3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1100" name="Group 388">
                <a:extLst>
                  <a:ext uri="{FF2B5EF4-FFF2-40B4-BE49-F238E27FC236}">
                    <a16:creationId xmlns:a16="http://schemas.microsoft.com/office/drawing/2014/main" id="{C1C166E8-F88C-F347-A08C-A690F5ACF1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8" y="1751"/>
                <a:ext cx="296" cy="198"/>
                <a:chOff x="1317" y="779"/>
                <a:chExt cx="334" cy="206"/>
              </a:xfrm>
            </p:grpSpPr>
            <p:sp>
              <p:nvSpPr>
                <p:cNvPr id="81110" name="WordArt 389">
                  <a:extLst>
                    <a:ext uri="{FF2B5EF4-FFF2-40B4-BE49-F238E27FC236}">
                      <a16:creationId xmlns:a16="http://schemas.microsoft.com/office/drawing/2014/main" id="{D5D569AF-C344-BD4A-B92B-824D6CC612A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7" y="779"/>
                  <a:ext cx="229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111" name="WordArt 390">
                  <a:extLst>
                    <a:ext uri="{FF2B5EF4-FFF2-40B4-BE49-F238E27FC236}">
                      <a16:creationId xmlns:a16="http://schemas.microsoft.com/office/drawing/2014/main" id="{BC48C9D4-0C6E-5A40-9BFF-691F7935240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0" y="881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01" name="WordArt 391">
                <a:extLst>
                  <a:ext uri="{FF2B5EF4-FFF2-40B4-BE49-F238E27FC236}">
                    <a16:creationId xmlns:a16="http://schemas.microsoft.com/office/drawing/2014/main" id="{10F16DBB-73B5-704E-B3EC-E982674E468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852" y="1726"/>
                <a:ext cx="62" cy="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02" name="Line 392">
                <a:extLst>
                  <a:ext uri="{FF2B5EF4-FFF2-40B4-BE49-F238E27FC236}">
                    <a16:creationId xmlns:a16="http://schemas.microsoft.com/office/drawing/2014/main" id="{0C4228D4-9624-5044-823A-8AD2BB954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680"/>
                <a:ext cx="39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03" name="WordArt 393">
                <a:extLst>
                  <a:ext uri="{FF2B5EF4-FFF2-40B4-BE49-F238E27FC236}">
                    <a16:creationId xmlns:a16="http://schemas.microsoft.com/office/drawing/2014/main" id="{4C3D6853-7C0B-B84A-B7E8-57CCD3F7FC2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419" y="1448"/>
                <a:ext cx="155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771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y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104" name="WordArt 394">
                <a:extLst>
                  <a:ext uri="{FF2B5EF4-FFF2-40B4-BE49-F238E27FC236}">
                    <a16:creationId xmlns:a16="http://schemas.microsoft.com/office/drawing/2014/main" id="{75A0EE01-CBA9-6747-A51D-1B92E54E108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97" y="1424"/>
                <a:ext cx="62" cy="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105" name="Group 395">
                <a:extLst>
                  <a:ext uri="{FF2B5EF4-FFF2-40B4-BE49-F238E27FC236}">
                    <a16:creationId xmlns:a16="http://schemas.microsoft.com/office/drawing/2014/main" id="{542A82B3-B626-5F47-A77E-AEFDBA10FB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0" y="1753"/>
                <a:ext cx="288" cy="195"/>
                <a:chOff x="1316" y="1111"/>
                <a:chExt cx="327" cy="202"/>
              </a:xfrm>
            </p:grpSpPr>
            <p:sp>
              <p:nvSpPr>
                <p:cNvPr id="81108" name="WordArt 396">
                  <a:extLst>
                    <a:ext uri="{FF2B5EF4-FFF2-40B4-BE49-F238E27FC236}">
                      <a16:creationId xmlns:a16="http://schemas.microsoft.com/office/drawing/2014/main" id="{9AA9D39C-15F0-3140-920F-55C5BA5A14C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6" y="1111"/>
                  <a:ext cx="230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109" name="WordArt 397">
                  <a:extLst>
                    <a:ext uri="{FF2B5EF4-FFF2-40B4-BE49-F238E27FC236}">
                      <a16:creationId xmlns:a16="http://schemas.microsoft.com/office/drawing/2014/main" id="{D42771C5-B19F-DE47-BA70-7AAA5C3C33C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74" y="1211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106" name="WordArt 398">
                <a:extLst>
                  <a:ext uri="{FF2B5EF4-FFF2-40B4-BE49-F238E27FC236}">
                    <a16:creationId xmlns:a16="http://schemas.microsoft.com/office/drawing/2014/main" id="{347D6EB0-E7F9-DB40-A097-1FBA2DB53B9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49" y="1710"/>
                <a:ext cx="60" cy="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107" name="Line 399">
                <a:extLst>
                  <a:ext uri="{FF2B5EF4-FFF2-40B4-BE49-F238E27FC236}">
                    <a16:creationId xmlns:a16="http://schemas.microsoft.com/office/drawing/2014/main" id="{BD4268D9-273C-D34E-87EE-C6FD12C67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1" y="1683"/>
                <a:ext cx="15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1061" name="WordArt 400">
              <a:extLst>
                <a:ext uri="{FF2B5EF4-FFF2-40B4-BE49-F238E27FC236}">
                  <a16:creationId xmlns:a16="http://schemas.microsoft.com/office/drawing/2014/main" id="{67228DCC-36B6-8648-909B-5A6CCF86DCA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969" y="1600"/>
              <a:ext cx="101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062" name="Line 401">
              <a:extLst>
                <a:ext uri="{FF2B5EF4-FFF2-40B4-BE49-F238E27FC236}">
                  <a16:creationId xmlns:a16="http://schemas.microsoft.com/office/drawing/2014/main" id="{33173377-F2EC-5D4D-A85F-FBD9D9DBE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2" y="1677"/>
              <a:ext cx="636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1063" name="Group 402">
              <a:extLst>
                <a:ext uri="{FF2B5EF4-FFF2-40B4-BE49-F238E27FC236}">
                  <a16:creationId xmlns:a16="http://schemas.microsoft.com/office/drawing/2014/main" id="{726F6917-E793-B44D-B077-D2B9FA975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6" y="1712"/>
              <a:ext cx="294" cy="198"/>
              <a:chOff x="1317" y="779"/>
              <a:chExt cx="334" cy="206"/>
            </a:xfrm>
          </p:grpSpPr>
          <p:sp>
            <p:nvSpPr>
              <p:cNvPr id="81094" name="WordArt 403">
                <a:extLst>
                  <a:ext uri="{FF2B5EF4-FFF2-40B4-BE49-F238E27FC236}">
                    <a16:creationId xmlns:a16="http://schemas.microsoft.com/office/drawing/2014/main" id="{10B1B1EA-B436-924B-947E-1EA4392542E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17" y="779"/>
                <a:ext cx="229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08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95" name="WordArt 404">
                <a:extLst>
                  <a:ext uri="{FF2B5EF4-FFF2-40B4-BE49-F238E27FC236}">
                    <a16:creationId xmlns:a16="http://schemas.microsoft.com/office/drawing/2014/main" id="{51D8916D-82C9-5444-BAC6-E251380359E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90" y="881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1064" name="Group 405">
              <a:extLst>
                <a:ext uri="{FF2B5EF4-FFF2-40B4-BE49-F238E27FC236}">
                  <a16:creationId xmlns:a16="http://schemas.microsoft.com/office/drawing/2014/main" id="{935CF78A-3285-2442-937F-21B3900B8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" y="1716"/>
              <a:ext cx="289" cy="197"/>
              <a:chOff x="1316" y="1120"/>
              <a:chExt cx="327" cy="204"/>
            </a:xfrm>
          </p:grpSpPr>
          <p:sp>
            <p:nvSpPr>
              <p:cNvPr id="81092" name="WordArt 406">
                <a:extLst>
                  <a:ext uri="{FF2B5EF4-FFF2-40B4-BE49-F238E27FC236}">
                    <a16:creationId xmlns:a16="http://schemas.microsoft.com/office/drawing/2014/main" id="{C746E5D5-0486-D940-9FE9-029738E3746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16" y="1120"/>
                <a:ext cx="230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08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93" name="WordArt 407">
                <a:extLst>
                  <a:ext uri="{FF2B5EF4-FFF2-40B4-BE49-F238E27FC236}">
                    <a16:creationId xmlns:a16="http://schemas.microsoft.com/office/drawing/2014/main" id="{5544590F-F288-2641-8CCF-B12A77E3D88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74" y="1222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1065" name="Group 408">
              <a:extLst>
                <a:ext uri="{FF2B5EF4-FFF2-40B4-BE49-F238E27FC236}">
                  <a16:creationId xmlns:a16="http://schemas.microsoft.com/office/drawing/2014/main" id="{98691D97-5F71-F342-B81C-BC2FDC5E5F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5" y="1477"/>
              <a:ext cx="169" cy="180"/>
              <a:chOff x="1104" y="2007"/>
              <a:chExt cx="109" cy="130"/>
            </a:xfrm>
          </p:grpSpPr>
          <p:sp>
            <p:nvSpPr>
              <p:cNvPr id="81090" name="WordArt 409">
                <a:extLst>
                  <a:ext uri="{FF2B5EF4-FFF2-40B4-BE49-F238E27FC236}">
                    <a16:creationId xmlns:a16="http://schemas.microsoft.com/office/drawing/2014/main" id="{E538F8DF-1F19-A745-A763-54AD072B139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104" y="2011"/>
                <a:ext cx="109" cy="12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x</a:t>
                </a:r>
                <a:endParaRPr kumimoji="1" lang="zh-CN" altLang="en-US" sz="3600" b="1" i="1" u="none" strike="noStrike" kern="10" cap="none" spc="0" normalizeH="0" baseline="0" noProof="0">
                  <a:ln w="762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091" name="WordArt 410">
                <a:extLst>
                  <a:ext uri="{FF2B5EF4-FFF2-40B4-BE49-F238E27FC236}">
                    <a16:creationId xmlns:a16="http://schemas.microsoft.com/office/drawing/2014/main" id="{FAB1FA79-98FF-7F42-912D-7FCC3E78590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104" y="2007"/>
                <a:ext cx="109" cy="12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x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1066" name="WordArt 411">
              <a:extLst>
                <a:ext uri="{FF2B5EF4-FFF2-40B4-BE49-F238E27FC236}">
                  <a16:creationId xmlns:a16="http://schemas.microsoft.com/office/drawing/2014/main" id="{2271DC56-1BEB-BB42-9776-7A7DCDD611D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26" y="1467"/>
              <a:ext cx="156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7718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rPr>
                <a:t>y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1067" name="WordArt 412">
              <a:extLst>
                <a:ext uri="{FF2B5EF4-FFF2-40B4-BE49-F238E27FC236}">
                  <a16:creationId xmlns:a16="http://schemas.microsoft.com/office/drawing/2014/main" id="{28A9519B-C85B-B744-B7BC-81C45D84596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02" y="1608"/>
              <a:ext cx="300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cos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1068" name="Group 424">
              <a:extLst>
                <a:ext uri="{FF2B5EF4-FFF2-40B4-BE49-F238E27FC236}">
                  <a16:creationId xmlns:a16="http://schemas.microsoft.com/office/drawing/2014/main" id="{049C6829-45CE-EB4B-9607-7C90E9370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0" y="1554"/>
              <a:ext cx="792" cy="240"/>
              <a:chOff x="3241" y="1774"/>
              <a:chExt cx="896" cy="250"/>
            </a:xfrm>
          </p:grpSpPr>
          <p:sp>
            <p:nvSpPr>
              <p:cNvPr id="81081" name="WordArt 415">
                <a:extLst>
                  <a:ext uri="{FF2B5EF4-FFF2-40B4-BE49-F238E27FC236}">
                    <a16:creationId xmlns:a16="http://schemas.microsoft.com/office/drawing/2014/main" id="{843BE77C-4BB0-0641-8DDF-A1CAE6FC0C7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41" y="1774"/>
                <a:ext cx="76" cy="2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82" name="WordArt 416">
                <a:extLst>
                  <a:ext uri="{FF2B5EF4-FFF2-40B4-BE49-F238E27FC236}">
                    <a16:creationId xmlns:a16="http://schemas.microsoft.com/office/drawing/2014/main" id="{B79D19CB-A572-1240-816A-B5EF54959B2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061" y="1781"/>
                <a:ext cx="76" cy="2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083" name="Group 417">
                <a:extLst>
                  <a:ext uri="{FF2B5EF4-FFF2-40B4-BE49-F238E27FC236}">
                    <a16:creationId xmlns:a16="http://schemas.microsoft.com/office/drawing/2014/main" id="{747011F0-E385-2849-A59B-C9CA720A07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2" y="1803"/>
                <a:ext cx="253" cy="209"/>
                <a:chOff x="2294" y="1955"/>
                <a:chExt cx="252" cy="209"/>
              </a:xfrm>
            </p:grpSpPr>
            <p:sp>
              <p:nvSpPr>
                <p:cNvPr id="81088" name="WordArt 418">
                  <a:extLst>
                    <a:ext uri="{FF2B5EF4-FFF2-40B4-BE49-F238E27FC236}">
                      <a16:creationId xmlns:a16="http://schemas.microsoft.com/office/drawing/2014/main" id="{0C9E32F1-44D3-B14A-AB9C-80F913D8654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77" y="204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089" name="WordArt 419">
                  <a:extLst>
                    <a:ext uri="{FF2B5EF4-FFF2-40B4-BE49-F238E27FC236}">
                      <a16:creationId xmlns:a16="http://schemas.microsoft.com/office/drawing/2014/main" id="{A0CBC753-ED71-9149-925B-A67EF83493D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4" y="1955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84" name="Line 420">
                <a:extLst>
                  <a:ext uri="{FF2B5EF4-FFF2-40B4-BE49-F238E27FC236}">
                    <a16:creationId xmlns:a16="http://schemas.microsoft.com/office/drawing/2014/main" id="{019A055D-7106-A840-B845-B4F935597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1876"/>
                <a:ext cx="1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1085" name="Group 421">
                <a:extLst>
                  <a:ext uri="{FF2B5EF4-FFF2-40B4-BE49-F238E27FC236}">
                    <a16:creationId xmlns:a16="http://schemas.microsoft.com/office/drawing/2014/main" id="{34ED149E-59B4-C641-BDF2-6C36E96AE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0" y="1799"/>
                <a:ext cx="244" cy="209"/>
                <a:chOff x="2754" y="824"/>
                <a:chExt cx="244" cy="209"/>
              </a:xfrm>
            </p:grpSpPr>
            <p:sp>
              <p:nvSpPr>
                <p:cNvPr id="81086" name="WordArt 422">
                  <a:extLst>
                    <a:ext uri="{FF2B5EF4-FFF2-40B4-BE49-F238E27FC236}">
                      <a16:creationId xmlns:a16="http://schemas.microsoft.com/office/drawing/2014/main" id="{BA861DB5-0C4D-DC48-9492-59C3F3A97A9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4" y="824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87" name="WordArt 423">
                  <a:extLst>
                    <a:ext uri="{FF2B5EF4-FFF2-40B4-BE49-F238E27FC236}">
                      <a16:creationId xmlns:a16="http://schemas.microsoft.com/office/drawing/2014/main" id="{D7687641-E924-E745-BE4E-81DED0D9ED0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7" y="926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81069" name="WordArt 413">
              <a:extLst>
                <a:ext uri="{FF2B5EF4-FFF2-40B4-BE49-F238E27FC236}">
                  <a16:creationId xmlns:a16="http://schemas.microsoft.com/office/drawing/2014/main" id="{9840FD41-65FF-DA4F-A58E-4C01D921C37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269" y="1541"/>
              <a:ext cx="313" cy="1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sin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1070" name="Group 425">
              <a:extLst>
                <a:ext uri="{FF2B5EF4-FFF2-40B4-BE49-F238E27FC236}">
                  <a16:creationId xmlns:a16="http://schemas.microsoft.com/office/drawing/2014/main" id="{CE605F24-54AE-2340-97B3-F024B79DF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3" y="1544"/>
              <a:ext cx="799" cy="240"/>
              <a:chOff x="3241" y="1774"/>
              <a:chExt cx="905" cy="250"/>
            </a:xfrm>
          </p:grpSpPr>
          <p:sp>
            <p:nvSpPr>
              <p:cNvPr id="81072" name="WordArt 426">
                <a:extLst>
                  <a:ext uri="{FF2B5EF4-FFF2-40B4-BE49-F238E27FC236}">
                    <a16:creationId xmlns:a16="http://schemas.microsoft.com/office/drawing/2014/main" id="{09034821-158A-8D4A-B534-D4560289BFC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41" y="1774"/>
                <a:ext cx="76" cy="2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73" name="WordArt 427">
                <a:extLst>
                  <a:ext uri="{FF2B5EF4-FFF2-40B4-BE49-F238E27FC236}">
                    <a16:creationId xmlns:a16="http://schemas.microsoft.com/office/drawing/2014/main" id="{0071AA56-36E5-B04E-AEAA-36B54287AC4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070" y="1781"/>
                <a:ext cx="76" cy="2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074" name="Group 428">
                <a:extLst>
                  <a:ext uri="{FF2B5EF4-FFF2-40B4-BE49-F238E27FC236}">
                    <a16:creationId xmlns:a16="http://schemas.microsoft.com/office/drawing/2014/main" id="{F6D8D5EF-A630-9E4D-991A-32CA3BE7F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2" y="1803"/>
                <a:ext cx="253" cy="209"/>
                <a:chOff x="2294" y="1955"/>
                <a:chExt cx="252" cy="209"/>
              </a:xfrm>
            </p:grpSpPr>
            <p:sp>
              <p:nvSpPr>
                <p:cNvPr id="81079" name="WordArt 429">
                  <a:extLst>
                    <a:ext uri="{FF2B5EF4-FFF2-40B4-BE49-F238E27FC236}">
                      <a16:creationId xmlns:a16="http://schemas.microsoft.com/office/drawing/2014/main" id="{C6FE14B5-CE4F-5D4C-AEC9-6248111EC08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77" y="204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080" name="WordArt 430">
                  <a:extLst>
                    <a:ext uri="{FF2B5EF4-FFF2-40B4-BE49-F238E27FC236}">
                      <a16:creationId xmlns:a16="http://schemas.microsoft.com/office/drawing/2014/main" id="{DE2AB24C-6EE5-F149-9524-5D2CB16238E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4" y="1955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75" name="Line 431">
                <a:extLst>
                  <a:ext uri="{FF2B5EF4-FFF2-40B4-BE49-F238E27FC236}">
                    <a16:creationId xmlns:a16="http://schemas.microsoft.com/office/drawing/2014/main" id="{613F9C89-FB83-3840-BE2B-565171DCD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1876"/>
                <a:ext cx="1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1076" name="Group 432">
                <a:extLst>
                  <a:ext uri="{FF2B5EF4-FFF2-40B4-BE49-F238E27FC236}">
                    <a16:creationId xmlns:a16="http://schemas.microsoft.com/office/drawing/2014/main" id="{52E1FCDD-5409-834D-BD16-90A720CFE5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0" y="1799"/>
                <a:ext cx="244" cy="209"/>
                <a:chOff x="2754" y="824"/>
                <a:chExt cx="244" cy="209"/>
              </a:xfrm>
            </p:grpSpPr>
            <p:sp>
              <p:nvSpPr>
                <p:cNvPr id="81077" name="WordArt 433">
                  <a:extLst>
                    <a:ext uri="{FF2B5EF4-FFF2-40B4-BE49-F238E27FC236}">
                      <a16:creationId xmlns:a16="http://schemas.microsoft.com/office/drawing/2014/main" id="{F3696A81-FBEC-7742-9D97-E6442AE196A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4" y="824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78" name="WordArt 434">
                  <a:extLst>
                    <a:ext uri="{FF2B5EF4-FFF2-40B4-BE49-F238E27FC236}">
                      <a16:creationId xmlns:a16="http://schemas.microsoft.com/office/drawing/2014/main" id="{407D92E7-D33E-7648-A0CE-1FAF07D7659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7" y="926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81071" name="WordArt 437">
              <a:extLst>
                <a:ext uri="{FF2B5EF4-FFF2-40B4-BE49-F238E27FC236}">
                  <a16:creationId xmlns:a16="http://schemas.microsoft.com/office/drawing/2014/main" id="{F049726F-A983-4C4E-800E-9BA031FF47B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00" y="1528"/>
              <a:ext cx="61" cy="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2423" name="Text Box 439">
            <a:extLst>
              <a:ext uri="{FF2B5EF4-FFF2-40B4-BE49-F238E27FC236}">
                <a16:creationId xmlns:a16="http://schemas.microsoft.com/office/drawing/2014/main" id="{B762F516-6079-1B43-A40B-C8DF67FEB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33738"/>
            <a:ext cx="390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该方程为椭圆的普遍方程，</a:t>
            </a:r>
          </a:p>
        </p:txBody>
      </p:sp>
      <p:grpSp>
        <p:nvGrpSpPr>
          <p:cNvPr id="25" name="Group 641">
            <a:extLst>
              <a:ext uri="{FF2B5EF4-FFF2-40B4-BE49-F238E27FC236}">
                <a16:creationId xmlns:a16="http://schemas.microsoft.com/office/drawing/2014/main" id="{B0374907-65DE-AF41-9F2A-7553B2E20E0C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3776663"/>
            <a:ext cx="7796213" cy="823912"/>
            <a:chOff x="356" y="2379"/>
            <a:chExt cx="4911" cy="519"/>
          </a:xfrm>
        </p:grpSpPr>
        <p:sp>
          <p:nvSpPr>
            <p:cNvPr id="81007" name="Oval 440">
              <a:extLst>
                <a:ext uri="{FF2B5EF4-FFF2-40B4-BE49-F238E27FC236}">
                  <a16:creationId xmlns:a16="http://schemas.microsoft.com/office/drawing/2014/main" id="{0904A961-DC3A-FA44-AA91-120A35B0B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" y="2442"/>
              <a:ext cx="129" cy="12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1008" name="Text Box 452">
              <a:extLst>
                <a:ext uri="{FF2B5EF4-FFF2-40B4-BE49-F238E27FC236}">
                  <a16:creationId xmlns:a16="http://schemas.microsoft.com/office/drawing/2014/main" id="{757874FC-AB14-304D-9DF8-74777AB8F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" y="2379"/>
              <a:ext cx="5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若</a:t>
              </a:r>
            </a:p>
          </p:txBody>
        </p:sp>
        <p:grpSp>
          <p:nvGrpSpPr>
            <p:cNvPr id="81009" name="Group 479">
              <a:extLst>
                <a:ext uri="{FF2B5EF4-FFF2-40B4-BE49-F238E27FC236}">
                  <a16:creationId xmlns:a16="http://schemas.microsoft.com/office/drawing/2014/main" id="{C6E3FD0C-A2F3-5141-A7A6-77DF7B7D2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9" y="2438"/>
              <a:ext cx="1035" cy="199"/>
              <a:chOff x="804" y="2605"/>
              <a:chExt cx="1041" cy="221"/>
            </a:xfrm>
          </p:grpSpPr>
          <p:grpSp>
            <p:nvGrpSpPr>
              <p:cNvPr id="81046" name="Group 451">
                <a:extLst>
                  <a:ext uri="{FF2B5EF4-FFF2-40B4-BE49-F238E27FC236}">
                    <a16:creationId xmlns:a16="http://schemas.microsoft.com/office/drawing/2014/main" id="{11BC08BA-F05D-7649-9F56-F829BC4F68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605"/>
                <a:ext cx="663" cy="221"/>
                <a:chOff x="713" y="2544"/>
                <a:chExt cx="663" cy="221"/>
              </a:xfrm>
            </p:grpSpPr>
            <p:grpSp>
              <p:nvGrpSpPr>
                <p:cNvPr id="81051" name="Group 444">
                  <a:extLst>
                    <a:ext uri="{FF2B5EF4-FFF2-40B4-BE49-F238E27FC236}">
                      <a16:creationId xmlns:a16="http://schemas.microsoft.com/office/drawing/2014/main" id="{C837CB0E-A9F2-D941-B160-91EA471BC9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3" y="2556"/>
                  <a:ext cx="229" cy="209"/>
                  <a:chOff x="2294" y="1955"/>
                  <a:chExt cx="252" cy="209"/>
                </a:xfrm>
              </p:grpSpPr>
              <p:sp>
                <p:nvSpPr>
                  <p:cNvPr id="81056" name="WordArt 445">
                    <a:extLst>
                      <a:ext uri="{FF2B5EF4-FFF2-40B4-BE49-F238E27FC236}">
                        <a16:creationId xmlns:a16="http://schemas.microsoft.com/office/drawing/2014/main" id="{D8B4F88E-5CE4-AF47-B85D-1DBE1FA5D4D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77" y="204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057" name="WordArt 446">
                    <a:extLst>
                      <a:ext uri="{FF2B5EF4-FFF2-40B4-BE49-F238E27FC236}">
                        <a16:creationId xmlns:a16="http://schemas.microsoft.com/office/drawing/2014/main" id="{58F1F4DA-262C-A643-962F-2089E3D49C7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94" y="1955"/>
                    <a:ext cx="165" cy="20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华文中宋" panose="02010600040101010101" pitchFamily="2" charset="-122"/>
                        <a:cs typeface="+mn-cs"/>
                      </a:rPr>
                      <a:t>j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81052" name="Line 447">
                  <a:extLst>
                    <a:ext uri="{FF2B5EF4-FFF2-40B4-BE49-F238E27FC236}">
                      <a16:creationId xmlns:a16="http://schemas.microsoft.com/office/drawing/2014/main" id="{A016ED9E-0F59-4B4C-9388-B79609B819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4" y="2629"/>
                  <a:ext cx="15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1053" name="Group 448">
                  <a:extLst>
                    <a:ext uri="{FF2B5EF4-FFF2-40B4-BE49-F238E27FC236}">
                      <a16:creationId xmlns:a16="http://schemas.microsoft.com/office/drawing/2014/main" id="{F5CCFF8B-EBDA-3846-9D94-AA084DAE25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5" y="2544"/>
                  <a:ext cx="221" cy="209"/>
                  <a:chOff x="2754" y="816"/>
                  <a:chExt cx="244" cy="209"/>
                </a:xfrm>
              </p:grpSpPr>
              <p:sp>
                <p:nvSpPr>
                  <p:cNvPr id="81054" name="WordArt 449">
                    <a:extLst>
                      <a:ext uri="{FF2B5EF4-FFF2-40B4-BE49-F238E27FC236}">
                        <a16:creationId xmlns:a16="http://schemas.microsoft.com/office/drawing/2014/main" id="{4B467AB2-87D8-FC40-851F-EE96F1C99F2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754" y="816"/>
                    <a:ext cx="165" cy="20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华文中宋" panose="02010600040101010101" pitchFamily="2" charset="-122"/>
                        <a:cs typeface="+mn-cs"/>
                      </a:rPr>
                      <a:t>j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055" name="WordArt 450">
                    <a:extLst>
                      <a:ext uri="{FF2B5EF4-FFF2-40B4-BE49-F238E27FC236}">
                        <a16:creationId xmlns:a16="http://schemas.microsoft.com/office/drawing/2014/main" id="{FF7D9B2A-3DBB-BA42-99CD-40BD288BE4B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937" y="918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1047" name="Group 453">
                <a:extLst>
                  <a:ext uri="{FF2B5EF4-FFF2-40B4-BE49-F238E27FC236}">
                    <a16:creationId xmlns:a16="http://schemas.microsoft.com/office/drawing/2014/main" id="{ED725064-F058-E742-9878-D24F0C0A17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5" y="2665"/>
                <a:ext cx="177" cy="69"/>
                <a:chOff x="1260" y="2371"/>
                <a:chExt cx="151" cy="53"/>
              </a:xfrm>
            </p:grpSpPr>
            <p:sp>
              <p:nvSpPr>
                <p:cNvPr id="81049" name="Line 454">
                  <a:extLst>
                    <a:ext uri="{FF2B5EF4-FFF2-40B4-BE49-F238E27FC236}">
                      <a16:creationId xmlns:a16="http://schemas.microsoft.com/office/drawing/2014/main" id="{FEF3978D-1CB9-0643-9226-133CD1C1F1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50" name="Line 455">
                  <a:extLst>
                    <a:ext uri="{FF2B5EF4-FFF2-40B4-BE49-F238E27FC236}">
                      <a16:creationId xmlns:a16="http://schemas.microsoft.com/office/drawing/2014/main" id="{08163483-14F8-B34A-9D14-2F5D9C4D9B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48" name="WordArt 456">
                <a:extLst>
                  <a:ext uri="{FF2B5EF4-FFF2-40B4-BE49-F238E27FC236}">
                    <a16:creationId xmlns:a16="http://schemas.microsoft.com/office/drawing/2014/main" id="{1363EA38-B1E8-384D-A0CA-C9B2F961C63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39" y="2621"/>
                <a:ext cx="106" cy="17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1199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1010" name="Text Box 471">
              <a:extLst>
                <a:ext uri="{FF2B5EF4-FFF2-40B4-BE49-F238E27FC236}">
                  <a16:creationId xmlns:a16="http://schemas.microsoft.com/office/drawing/2014/main" id="{9BA2CCD1-9C9F-8D4E-944C-C92A2EFEE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1" y="2380"/>
              <a:ext cx="3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或</a:t>
              </a:r>
            </a:p>
          </p:txBody>
        </p:sp>
        <p:grpSp>
          <p:nvGrpSpPr>
            <p:cNvPr id="81011" name="Group 494">
              <a:extLst>
                <a:ext uri="{FF2B5EF4-FFF2-40B4-BE49-F238E27FC236}">
                  <a16:creationId xmlns:a16="http://schemas.microsoft.com/office/drawing/2014/main" id="{70397348-D626-1849-A7D1-02FA27B82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1" y="2396"/>
              <a:ext cx="1066" cy="404"/>
              <a:chOff x="4507" y="2427"/>
              <a:chExt cx="1071" cy="450"/>
            </a:xfrm>
          </p:grpSpPr>
          <p:sp>
            <p:nvSpPr>
              <p:cNvPr id="81032" name="WordArt 480">
                <a:extLst>
                  <a:ext uri="{FF2B5EF4-FFF2-40B4-BE49-F238E27FC236}">
                    <a16:creationId xmlns:a16="http://schemas.microsoft.com/office/drawing/2014/main" id="{524E943B-D8F5-FC48-A522-3C897BC2BC4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507" y="2552"/>
                <a:ext cx="160" cy="2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771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y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1033" name="Group 481">
                <a:extLst>
                  <a:ext uri="{FF2B5EF4-FFF2-40B4-BE49-F238E27FC236}">
                    <a16:creationId xmlns:a16="http://schemas.microsoft.com/office/drawing/2014/main" id="{15D851C6-01D0-0E48-8EF3-0B73C4A4E7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0" y="2620"/>
                <a:ext cx="177" cy="69"/>
                <a:chOff x="1260" y="2371"/>
                <a:chExt cx="151" cy="53"/>
              </a:xfrm>
            </p:grpSpPr>
            <p:sp>
              <p:nvSpPr>
                <p:cNvPr id="81044" name="Line 482">
                  <a:extLst>
                    <a:ext uri="{FF2B5EF4-FFF2-40B4-BE49-F238E27FC236}">
                      <a16:creationId xmlns:a16="http://schemas.microsoft.com/office/drawing/2014/main" id="{C4AE5E3E-FF2B-9C42-B273-3009986823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45" name="Line 483">
                  <a:extLst>
                    <a:ext uri="{FF2B5EF4-FFF2-40B4-BE49-F238E27FC236}">
                      <a16:creationId xmlns:a16="http://schemas.microsoft.com/office/drawing/2014/main" id="{820E794B-C776-A448-BDA3-2616E6203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34" name="Line 484">
                <a:extLst>
                  <a:ext uri="{FF2B5EF4-FFF2-40B4-BE49-F238E27FC236}">
                    <a16:creationId xmlns:a16="http://schemas.microsoft.com/office/drawing/2014/main" id="{38A7F355-FF5C-E145-A44C-EF9397DB2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2" y="2652"/>
                <a:ext cx="4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1035" name="Group 485">
                <a:extLst>
                  <a:ext uri="{FF2B5EF4-FFF2-40B4-BE49-F238E27FC236}">
                    <a16:creationId xmlns:a16="http://schemas.microsoft.com/office/drawing/2014/main" id="{5AC512E1-9C6C-004D-8452-37FDC8C749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31" y="2427"/>
                <a:ext cx="313" cy="191"/>
                <a:chOff x="1316" y="1111"/>
                <a:chExt cx="346" cy="191"/>
              </a:xfrm>
            </p:grpSpPr>
            <p:sp>
              <p:nvSpPr>
                <p:cNvPr id="81042" name="WordArt 486">
                  <a:extLst>
                    <a:ext uri="{FF2B5EF4-FFF2-40B4-BE49-F238E27FC236}">
                      <a16:creationId xmlns:a16="http://schemas.microsoft.com/office/drawing/2014/main" id="{2F401F0A-2445-084E-88DD-83EEA55D11F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6" y="1111"/>
                  <a:ext cx="230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043" name="WordArt 487">
                  <a:extLst>
                    <a:ext uri="{FF2B5EF4-FFF2-40B4-BE49-F238E27FC236}">
                      <a16:creationId xmlns:a16="http://schemas.microsoft.com/office/drawing/2014/main" id="{062C119A-560A-5A40-A5E7-E9FA284BE8A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3" y="119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036" name="Group 488">
                <a:extLst>
                  <a:ext uri="{FF2B5EF4-FFF2-40B4-BE49-F238E27FC236}">
                    <a16:creationId xmlns:a16="http://schemas.microsoft.com/office/drawing/2014/main" id="{297EB0DB-917B-9941-891D-D2DC78529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6" y="2671"/>
                <a:ext cx="302" cy="206"/>
                <a:chOff x="1317" y="779"/>
                <a:chExt cx="334" cy="206"/>
              </a:xfrm>
            </p:grpSpPr>
            <p:sp>
              <p:nvSpPr>
                <p:cNvPr id="81040" name="WordArt 489">
                  <a:extLst>
                    <a:ext uri="{FF2B5EF4-FFF2-40B4-BE49-F238E27FC236}">
                      <a16:creationId xmlns:a16="http://schemas.microsoft.com/office/drawing/2014/main" id="{753A6CA8-3335-6C4B-AA96-FD4E0042C4E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7" y="779"/>
                  <a:ext cx="229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041" name="WordArt 490">
                  <a:extLst>
                    <a:ext uri="{FF2B5EF4-FFF2-40B4-BE49-F238E27FC236}">
                      <a16:creationId xmlns:a16="http://schemas.microsoft.com/office/drawing/2014/main" id="{2ED49AF5-6A1C-574E-AEB5-5DB32B067E7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0" y="881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037" name="Group 491">
                <a:extLst>
                  <a:ext uri="{FF2B5EF4-FFF2-40B4-BE49-F238E27FC236}">
                    <a16:creationId xmlns:a16="http://schemas.microsoft.com/office/drawing/2014/main" id="{6BDF50BE-D89C-4649-A7DD-5F37290D1D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05" y="2569"/>
                <a:ext cx="173" cy="188"/>
                <a:chOff x="1104" y="2007"/>
                <a:chExt cx="109" cy="130"/>
              </a:xfrm>
            </p:grpSpPr>
            <p:sp>
              <p:nvSpPr>
                <p:cNvPr id="81038" name="WordArt 492">
                  <a:extLst>
                    <a:ext uri="{FF2B5EF4-FFF2-40B4-BE49-F238E27FC236}">
                      <a16:creationId xmlns:a16="http://schemas.microsoft.com/office/drawing/2014/main" id="{84B3F5BE-99AC-2549-868D-5C57A6D6580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11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762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39" name="WordArt 493">
                  <a:extLst>
                    <a:ext uri="{FF2B5EF4-FFF2-40B4-BE49-F238E27FC236}">
                      <a16:creationId xmlns:a16="http://schemas.microsoft.com/office/drawing/2014/main" id="{5BB9FABD-1702-6B4D-844E-F9A403B9350B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07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81012" name="Text Box 496">
              <a:extLst>
                <a:ext uri="{FF2B5EF4-FFF2-40B4-BE49-F238E27FC236}">
                  <a16:creationId xmlns:a16="http://schemas.microsoft.com/office/drawing/2014/main" id="{F5D4E249-E405-E641-88A8-A0B4E9AD8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8" y="2463"/>
              <a:ext cx="1003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得直线</a:t>
              </a:r>
            </a:p>
          </p:txBody>
        </p:sp>
        <p:grpSp>
          <p:nvGrpSpPr>
            <p:cNvPr id="81013" name="Group 553">
              <a:extLst>
                <a:ext uri="{FF2B5EF4-FFF2-40B4-BE49-F238E27FC236}">
                  <a16:creationId xmlns:a16="http://schemas.microsoft.com/office/drawing/2014/main" id="{54C7F835-1B65-E948-93D4-D7A4E55E3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" y="2702"/>
              <a:ext cx="1972" cy="196"/>
              <a:chOff x="880" y="3341"/>
              <a:chExt cx="1972" cy="196"/>
            </a:xfrm>
          </p:grpSpPr>
          <p:grpSp>
            <p:nvGrpSpPr>
              <p:cNvPr id="81014" name="Group 554">
                <a:extLst>
                  <a:ext uri="{FF2B5EF4-FFF2-40B4-BE49-F238E27FC236}">
                    <a16:creationId xmlns:a16="http://schemas.microsoft.com/office/drawing/2014/main" id="{C0FDB092-DAF3-0049-9DCE-D170F19C6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0" y="3362"/>
                <a:ext cx="274" cy="131"/>
                <a:chOff x="2676" y="2528"/>
                <a:chExt cx="261" cy="115"/>
              </a:xfrm>
            </p:grpSpPr>
            <p:sp>
              <p:nvSpPr>
                <p:cNvPr id="81030" name="WordArt 555">
                  <a:extLst>
                    <a:ext uri="{FF2B5EF4-FFF2-40B4-BE49-F238E27FC236}">
                      <a16:creationId xmlns:a16="http://schemas.microsoft.com/office/drawing/2014/main" id="{B04C3A01-CFF5-BB4B-B82E-8A7AB71F096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76" y="2528"/>
                  <a:ext cx="100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031" name="WordArt 556">
                  <a:extLst>
                    <a:ext uri="{FF2B5EF4-FFF2-40B4-BE49-F238E27FC236}">
                      <a16:creationId xmlns:a16="http://schemas.microsoft.com/office/drawing/2014/main" id="{71009689-A9DA-A74F-AD30-F93DB310657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84" y="2528"/>
                  <a:ext cx="153" cy="11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556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p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1015" name="Group 557">
                <a:extLst>
                  <a:ext uri="{FF2B5EF4-FFF2-40B4-BE49-F238E27FC236}">
                    <a16:creationId xmlns:a16="http://schemas.microsoft.com/office/drawing/2014/main" id="{CBCCC8FD-A4DA-824F-8FD6-2FFC919130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0" y="3364"/>
                <a:ext cx="122" cy="129"/>
                <a:chOff x="2500" y="3297"/>
                <a:chExt cx="123" cy="137"/>
              </a:xfrm>
            </p:grpSpPr>
            <p:sp>
              <p:nvSpPr>
                <p:cNvPr id="81028" name="WordArt 558">
                  <a:extLst>
                    <a:ext uri="{FF2B5EF4-FFF2-40B4-BE49-F238E27FC236}">
                      <a16:creationId xmlns:a16="http://schemas.microsoft.com/office/drawing/2014/main" id="{84D4B1FE-3147-5B49-A7C8-B30B51A61CE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02" y="3297"/>
                  <a:ext cx="116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+</a:t>
                  </a:r>
                  <a:endParaRPr kumimoji="1" lang="zh-CN" altLang="en-US" sz="3600" b="1" i="0" u="none" strike="noStrike" kern="10" cap="none" spc="0" normalizeH="0" baseline="0" noProof="0"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029" name="Line 559">
                  <a:extLst>
                    <a:ext uri="{FF2B5EF4-FFF2-40B4-BE49-F238E27FC236}">
                      <a16:creationId xmlns:a16="http://schemas.microsoft.com/office/drawing/2014/main" id="{EA6E5EFE-8D4B-6D49-8FA8-0A05F8844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0" y="3434"/>
                  <a:ext cx="1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16" name="WordArt 560">
                <a:extLst>
                  <a:ext uri="{FF2B5EF4-FFF2-40B4-BE49-F238E27FC236}">
                    <a16:creationId xmlns:a16="http://schemas.microsoft.com/office/drawing/2014/main" id="{5B946C9A-E923-844F-9996-E6F86411A22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332" y="3341"/>
                <a:ext cx="127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17" name="WordArt 561">
                <a:extLst>
                  <a:ext uri="{FF2B5EF4-FFF2-40B4-BE49-F238E27FC236}">
                    <a16:creationId xmlns:a16="http://schemas.microsoft.com/office/drawing/2014/main" id="{FDA609D6-0C05-C24D-B97D-71CE9B410BA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533" y="3345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18" name="WordArt 562">
                <a:extLst>
                  <a:ext uri="{FF2B5EF4-FFF2-40B4-BE49-F238E27FC236}">
                    <a16:creationId xmlns:a16="http://schemas.microsoft.com/office/drawing/2014/main" id="{753BB31C-C0DD-F447-8C28-ECFFE741B74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72" y="3367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19" name="WordArt 563">
                <a:extLst>
                  <a:ext uri="{FF2B5EF4-FFF2-40B4-BE49-F238E27FC236}">
                    <a16:creationId xmlns:a16="http://schemas.microsoft.com/office/drawing/2014/main" id="{5EBA1763-6D0F-BD4E-A06F-0AE8156C4B5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45" y="3448"/>
                <a:ext cx="39" cy="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20" name="WordArt 564">
                <a:extLst>
                  <a:ext uri="{FF2B5EF4-FFF2-40B4-BE49-F238E27FC236}">
                    <a16:creationId xmlns:a16="http://schemas.microsoft.com/office/drawing/2014/main" id="{E0266523-67F6-6E45-A2EE-6419E4D3B94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2494" y="3432"/>
                <a:ext cx="273" cy="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...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21" name="WordArt 565">
                <a:extLst>
                  <a:ext uri="{FF2B5EF4-FFF2-40B4-BE49-F238E27FC236}">
                    <a16:creationId xmlns:a16="http://schemas.microsoft.com/office/drawing/2014/main" id="{6EAD5230-675F-5A42-9FDB-4CF4885B170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22" y="3388"/>
                <a:ext cx="8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22" name="WordArt 566">
                <a:extLst>
                  <a:ext uri="{FF2B5EF4-FFF2-40B4-BE49-F238E27FC236}">
                    <a16:creationId xmlns:a16="http://schemas.microsoft.com/office/drawing/2014/main" id="{F2191B8B-5DAE-564F-BAA1-753A3C0050C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031" y="3389"/>
                <a:ext cx="8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023" name="WordArt 567">
                <a:extLst>
                  <a:ext uri="{FF2B5EF4-FFF2-40B4-BE49-F238E27FC236}">
                    <a16:creationId xmlns:a16="http://schemas.microsoft.com/office/drawing/2014/main" id="{DF7FA4C8-3E1E-2244-84D9-5D60D5CD52F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47" y="3344"/>
                <a:ext cx="128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024" name="Group 568">
                <a:extLst>
                  <a:ext uri="{FF2B5EF4-FFF2-40B4-BE49-F238E27FC236}">
                    <a16:creationId xmlns:a16="http://schemas.microsoft.com/office/drawing/2014/main" id="{95DC8964-2F29-FD41-AB84-3C1E245ED6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9" y="3415"/>
                <a:ext cx="177" cy="62"/>
                <a:chOff x="1260" y="2371"/>
                <a:chExt cx="151" cy="53"/>
              </a:xfrm>
            </p:grpSpPr>
            <p:sp>
              <p:nvSpPr>
                <p:cNvPr id="81026" name="Line 569">
                  <a:extLst>
                    <a:ext uri="{FF2B5EF4-FFF2-40B4-BE49-F238E27FC236}">
                      <a16:creationId xmlns:a16="http://schemas.microsoft.com/office/drawing/2014/main" id="{1C58617B-886D-014C-864F-D8F69E3833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1027" name="Line 570">
                  <a:extLst>
                    <a:ext uri="{FF2B5EF4-FFF2-40B4-BE49-F238E27FC236}">
                      <a16:creationId xmlns:a16="http://schemas.microsoft.com/office/drawing/2014/main" id="{60E66931-A3DF-E049-963A-43ACDCAFB4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1025" name="WordArt 571">
                <a:extLst>
                  <a:ext uri="{FF2B5EF4-FFF2-40B4-BE49-F238E27FC236}">
                    <a16:creationId xmlns:a16="http://schemas.microsoft.com/office/drawing/2014/main" id="{B21DC879-6A2D-3047-92B2-3003674984B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76" y="3439"/>
                <a:ext cx="38" cy="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78857" name="Group 642">
            <a:extLst>
              <a:ext uri="{FF2B5EF4-FFF2-40B4-BE49-F238E27FC236}">
                <a16:creationId xmlns:a16="http://schemas.microsoft.com/office/drawing/2014/main" id="{AE81C8DB-9B0E-6647-A108-10B2F08C8E7F}"/>
              </a:ext>
            </a:extLst>
          </p:cNvPr>
          <p:cNvGrpSpPr>
            <a:grpSpLocks/>
          </p:cNvGrpSpPr>
          <p:nvPr/>
        </p:nvGrpSpPr>
        <p:grpSpPr bwMode="auto">
          <a:xfrm>
            <a:off x="585788" y="4783138"/>
            <a:ext cx="7964487" cy="876300"/>
            <a:chOff x="369" y="2986"/>
            <a:chExt cx="5017" cy="552"/>
          </a:xfrm>
        </p:grpSpPr>
        <p:sp>
          <p:nvSpPr>
            <p:cNvPr id="80951" name="Oval 497">
              <a:extLst>
                <a:ext uri="{FF2B5EF4-FFF2-40B4-BE49-F238E27FC236}">
                  <a16:creationId xmlns:a16="http://schemas.microsoft.com/office/drawing/2014/main" id="{855ED6D8-BC03-F042-8663-EEDAEDF86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3075"/>
              <a:ext cx="129" cy="12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0952" name="Group 634">
              <a:extLst>
                <a:ext uri="{FF2B5EF4-FFF2-40B4-BE49-F238E27FC236}">
                  <a16:creationId xmlns:a16="http://schemas.microsoft.com/office/drawing/2014/main" id="{C2DA047F-2B20-8142-940A-1E764DBE2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" y="2986"/>
              <a:ext cx="4847" cy="552"/>
              <a:chOff x="539" y="2940"/>
              <a:chExt cx="4847" cy="552"/>
            </a:xfrm>
          </p:grpSpPr>
          <p:grpSp>
            <p:nvGrpSpPr>
              <p:cNvPr id="80953" name="Group 501">
                <a:extLst>
                  <a:ext uri="{FF2B5EF4-FFF2-40B4-BE49-F238E27FC236}">
                    <a16:creationId xmlns:a16="http://schemas.microsoft.com/office/drawing/2014/main" id="{3B27B441-38D4-754A-BE5A-014B113530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2" y="3014"/>
                <a:ext cx="659" cy="199"/>
                <a:chOff x="713" y="2544"/>
                <a:chExt cx="663" cy="221"/>
              </a:xfrm>
            </p:grpSpPr>
            <p:grpSp>
              <p:nvGrpSpPr>
                <p:cNvPr id="81000" name="Group 502">
                  <a:extLst>
                    <a:ext uri="{FF2B5EF4-FFF2-40B4-BE49-F238E27FC236}">
                      <a16:creationId xmlns:a16="http://schemas.microsoft.com/office/drawing/2014/main" id="{A82D7AA0-D494-DE47-8A2F-72AC709BA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3" y="2556"/>
                  <a:ext cx="229" cy="209"/>
                  <a:chOff x="2294" y="1955"/>
                  <a:chExt cx="252" cy="209"/>
                </a:xfrm>
              </p:grpSpPr>
              <p:sp>
                <p:nvSpPr>
                  <p:cNvPr id="81005" name="WordArt 503">
                    <a:extLst>
                      <a:ext uri="{FF2B5EF4-FFF2-40B4-BE49-F238E27FC236}">
                        <a16:creationId xmlns:a16="http://schemas.microsoft.com/office/drawing/2014/main" id="{623D5CCC-2AE1-5541-8A4D-94FA7D489C68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77" y="204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006" name="WordArt 504">
                    <a:extLst>
                      <a:ext uri="{FF2B5EF4-FFF2-40B4-BE49-F238E27FC236}">
                        <a16:creationId xmlns:a16="http://schemas.microsoft.com/office/drawing/2014/main" id="{8E516270-20AD-2548-AED8-E166A1E6453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94" y="1955"/>
                    <a:ext cx="165" cy="20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华文中宋" panose="02010600040101010101" pitchFamily="2" charset="-122"/>
                        <a:cs typeface="+mn-cs"/>
                      </a:rPr>
                      <a:t>j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81001" name="Line 505">
                  <a:extLst>
                    <a:ext uri="{FF2B5EF4-FFF2-40B4-BE49-F238E27FC236}">
                      <a16:creationId xmlns:a16="http://schemas.microsoft.com/office/drawing/2014/main" id="{37255186-E354-C84C-889B-E2B341C1C0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4" y="2629"/>
                  <a:ext cx="15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1002" name="Group 506">
                  <a:extLst>
                    <a:ext uri="{FF2B5EF4-FFF2-40B4-BE49-F238E27FC236}">
                      <a16:creationId xmlns:a16="http://schemas.microsoft.com/office/drawing/2014/main" id="{52D3A201-9387-5741-BF02-7DECFB559C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5" y="2544"/>
                  <a:ext cx="221" cy="209"/>
                  <a:chOff x="2754" y="816"/>
                  <a:chExt cx="244" cy="209"/>
                </a:xfrm>
              </p:grpSpPr>
              <p:sp>
                <p:nvSpPr>
                  <p:cNvPr id="81003" name="WordArt 507">
                    <a:extLst>
                      <a:ext uri="{FF2B5EF4-FFF2-40B4-BE49-F238E27FC236}">
                        <a16:creationId xmlns:a16="http://schemas.microsoft.com/office/drawing/2014/main" id="{FFB1A1B8-8800-604A-BCC8-7ABA2E37EBE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754" y="816"/>
                    <a:ext cx="165" cy="20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ymbol" pitchFamily="2" charset="2"/>
                        <a:ea typeface="华文中宋" panose="02010600040101010101" pitchFamily="2" charset="-122"/>
                        <a:cs typeface="+mn-cs"/>
                      </a:rPr>
                      <a:t>j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004" name="WordArt 508">
                    <a:extLst>
                      <a:ext uri="{FF2B5EF4-FFF2-40B4-BE49-F238E27FC236}">
                        <a16:creationId xmlns:a16="http://schemas.microsoft.com/office/drawing/2014/main" id="{52FBBAAC-61C6-2C4B-8866-9266C9041A88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937" y="918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0954" name="Group 509">
                <a:extLst>
                  <a:ext uri="{FF2B5EF4-FFF2-40B4-BE49-F238E27FC236}">
                    <a16:creationId xmlns:a16="http://schemas.microsoft.com/office/drawing/2014/main" id="{F6390E41-694D-B64C-A0C7-70A4719DA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" y="3068"/>
                <a:ext cx="176" cy="62"/>
                <a:chOff x="1260" y="2371"/>
                <a:chExt cx="151" cy="53"/>
              </a:xfrm>
            </p:grpSpPr>
            <p:sp>
              <p:nvSpPr>
                <p:cNvPr id="80998" name="Line 510">
                  <a:extLst>
                    <a:ext uri="{FF2B5EF4-FFF2-40B4-BE49-F238E27FC236}">
                      <a16:creationId xmlns:a16="http://schemas.microsoft.com/office/drawing/2014/main" id="{6A460EE5-0BFC-C24C-BFFD-1B192ED838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99" name="Line 511">
                  <a:extLst>
                    <a:ext uri="{FF2B5EF4-FFF2-40B4-BE49-F238E27FC236}">
                      <a16:creationId xmlns:a16="http://schemas.microsoft.com/office/drawing/2014/main" id="{921633EF-1B28-8F40-BE36-CE361BAA5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55" name="Text Box 513">
                <a:extLst>
                  <a:ext uri="{FF2B5EF4-FFF2-40B4-BE49-F238E27FC236}">
                    <a16:creationId xmlns:a16="http://schemas.microsoft.com/office/drawing/2014/main" id="{E582D934-2815-9749-B213-7E17E4FEF4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6" y="2940"/>
                <a:ext cx="32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rPr>
                  <a:t>或</a:t>
                </a:r>
              </a:p>
            </p:txBody>
          </p:sp>
          <p:sp>
            <p:nvSpPr>
              <p:cNvPr id="80956" name="WordArt 533">
                <a:extLst>
                  <a:ext uri="{FF2B5EF4-FFF2-40B4-BE49-F238E27FC236}">
                    <a16:creationId xmlns:a16="http://schemas.microsoft.com/office/drawing/2014/main" id="{9D57663C-849B-324F-B0C5-8D8A7B21DB7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070" y="3076"/>
                <a:ext cx="159" cy="1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7718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rPr>
                  <a:t>y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0957" name="Group 534">
                <a:extLst>
                  <a:ext uri="{FF2B5EF4-FFF2-40B4-BE49-F238E27FC236}">
                    <a16:creationId xmlns:a16="http://schemas.microsoft.com/office/drawing/2014/main" id="{9B64ECAA-C891-AA4E-B374-5C4D07D3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3145"/>
                <a:ext cx="176" cy="62"/>
                <a:chOff x="1260" y="2371"/>
                <a:chExt cx="151" cy="53"/>
              </a:xfrm>
            </p:grpSpPr>
            <p:sp>
              <p:nvSpPr>
                <p:cNvPr id="80996" name="Line 535">
                  <a:extLst>
                    <a:ext uri="{FF2B5EF4-FFF2-40B4-BE49-F238E27FC236}">
                      <a16:creationId xmlns:a16="http://schemas.microsoft.com/office/drawing/2014/main" id="{7B03DC9A-0718-E84B-915B-3D0FD28A63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97" name="Line 536">
                  <a:extLst>
                    <a:ext uri="{FF2B5EF4-FFF2-40B4-BE49-F238E27FC236}">
                      <a16:creationId xmlns:a16="http://schemas.microsoft.com/office/drawing/2014/main" id="{D9FFB7CA-207E-1545-A90F-0315AD6383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58" name="Line 537">
                <a:extLst>
                  <a:ext uri="{FF2B5EF4-FFF2-40B4-BE49-F238E27FC236}">
                    <a16:creationId xmlns:a16="http://schemas.microsoft.com/office/drawing/2014/main" id="{5A9BA800-98D4-C241-BCAA-0B16EBF8A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3" y="3174"/>
                <a:ext cx="40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0959" name="Group 538">
                <a:extLst>
                  <a:ext uri="{FF2B5EF4-FFF2-40B4-BE49-F238E27FC236}">
                    <a16:creationId xmlns:a16="http://schemas.microsoft.com/office/drawing/2014/main" id="{D88DCE29-18CD-884C-BA1A-5F72824CF8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2" y="2972"/>
                <a:ext cx="311" cy="171"/>
                <a:chOff x="1316" y="1111"/>
                <a:chExt cx="346" cy="191"/>
              </a:xfrm>
            </p:grpSpPr>
            <p:sp>
              <p:nvSpPr>
                <p:cNvPr id="80994" name="WordArt 539">
                  <a:extLst>
                    <a:ext uri="{FF2B5EF4-FFF2-40B4-BE49-F238E27FC236}">
                      <a16:creationId xmlns:a16="http://schemas.microsoft.com/office/drawing/2014/main" id="{31E24647-6017-FD4C-90FB-B24D69C3902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6" y="1111"/>
                  <a:ext cx="230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995" name="WordArt 540">
                  <a:extLst>
                    <a:ext uri="{FF2B5EF4-FFF2-40B4-BE49-F238E27FC236}">
                      <a16:creationId xmlns:a16="http://schemas.microsoft.com/office/drawing/2014/main" id="{EB337DB9-ACEB-4C47-A9F1-C67183B96C6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3" y="119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0960" name="Group 541">
                <a:extLst>
                  <a:ext uri="{FF2B5EF4-FFF2-40B4-BE49-F238E27FC236}">
                    <a16:creationId xmlns:a16="http://schemas.microsoft.com/office/drawing/2014/main" id="{953DACA7-7F19-E745-A00A-BD6C34BF3E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7" y="3191"/>
                <a:ext cx="300" cy="185"/>
                <a:chOff x="1317" y="779"/>
                <a:chExt cx="334" cy="206"/>
              </a:xfrm>
            </p:grpSpPr>
            <p:sp>
              <p:nvSpPr>
                <p:cNvPr id="80992" name="WordArt 542">
                  <a:extLst>
                    <a:ext uri="{FF2B5EF4-FFF2-40B4-BE49-F238E27FC236}">
                      <a16:creationId xmlns:a16="http://schemas.microsoft.com/office/drawing/2014/main" id="{47DF0336-A1F7-5047-BD4C-A15D892FA66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7" y="779"/>
                  <a:ext cx="229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08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993" name="WordArt 543">
                  <a:extLst>
                    <a:ext uri="{FF2B5EF4-FFF2-40B4-BE49-F238E27FC236}">
                      <a16:creationId xmlns:a16="http://schemas.microsoft.com/office/drawing/2014/main" id="{5401F527-28F9-434F-9750-0C392FB68D2E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90" y="881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0961" name="Group 544">
                <a:extLst>
                  <a:ext uri="{FF2B5EF4-FFF2-40B4-BE49-F238E27FC236}">
                    <a16:creationId xmlns:a16="http://schemas.microsoft.com/office/drawing/2014/main" id="{078F1BD2-DE02-FE4B-9E42-53FABCA25D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4" y="3099"/>
                <a:ext cx="172" cy="169"/>
                <a:chOff x="1104" y="2007"/>
                <a:chExt cx="109" cy="130"/>
              </a:xfrm>
            </p:grpSpPr>
            <p:sp>
              <p:nvSpPr>
                <p:cNvPr id="80990" name="WordArt 545">
                  <a:extLst>
                    <a:ext uri="{FF2B5EF4-FFF2-40B4-BE49-F238E27FC236}">
                      <a16:creationId xmlns:a16="http://schemas.microsoft.com/office/drawing/2014/main" id="{660751D9-D2F6-D742-BB57-5E5F82C9E05C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11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762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91" name="WordArt 546">
                  <a:extLst>
                    <a:ext uri="{FF2B5EF4-FFF2-40B4-BE49-F238E27FC236}">
                      <a16:creationId xmlns:a16="http://schemas.microsoft.com/office/drawing/2014/main" id="{7633D465-9236-CF4C-B02E-590FD771C7E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4" y="2007"/>
                  <a:ext cx="109" cy="12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x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62" name="Text Box 547">
                <a:extLst>
                  <a:ext uri="{FF2B5EF4-FFF2-40B4-BE49-F238E27FC236}">
                    <a16:creationId xmlns:a16="http://schemas.microsoft.com/office/drawing/2014/main" id="{15C56B26-79D8-4E44-99DD-622E470AC1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9" y="3039"/>
                <a:ext cx="100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rPr>
                  <a:t>得直线</a:t>
                </a:r>
              </a:p>
            </p:txBody>
          </p:sp>
          <p:sp>
            <p:nvSpPr>
              <p:cNvPr id="80963" name="Text Box 551">
                <a:extLst>
                  <a:ext uri="{FF2B5EF4-FFF2-40B4-BE49-F238E27FC236}">
                    <a16:creationId xmlns:a16="http://schemas.microsoft.com/office/drawing/2014/main" id="{ED88318D-833F-8F43-9A37-D7E9D9C3FB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" y="2945"/>
                <a:ext cx="52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rPr>
                  <a:t>若</a:t>
                </a:r>
              </a:p>
            </p:txBody>
          </p:sp>
          <p:grpSp>
            <p:nvGrpSpPr>
              <p:cNvPr id="80964" name="Group 572">
                <a:extLst>
                  <a:ext uri="{FF2B5EF4-FFF2-40B4-BE49-F238E27FC236}">
                    <a16:creationId xmlns:a16="http://schemas.microsoft.com/office/drawing/2014/main" id="{8539F39A-14B4-1F41-9C77-B2A054D1B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5" y="3021"/>
                <a:ext cx="122" cy="129"/>
                <a:chOff x="2500" y="3297"/>
                <a:chExt cx="123" cy="137"/>
              </a:xfrm>
            </p:grpSpPr>
            <p:sp>
              <p:nvSpPr>
                <p:cNvPr id="80988" name="WordArt 573">
                  <a:extLst>
                    <a:ext uri="{FF2B5EF4-FFF2-40B4-BE49-F238E27FC236}">
                      <a16:creationId xmlns:a16="http://schemas.microsoft.com/office/drawing/2014/main" id="{ADA0F8CB-BD70-8847-B7C2-5407454F186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02" y="3297"/>
                  <a:ext cx="116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+</a:t>
                  </a:r>
                  <a:endParaRPr kumimoji="1" lang="zh-CN" altLang="en-US" sz="3600" b="1" i="0" u="none" strike="noStrike" kern="10" cap="none" spc="0" normalizeH="0" baseline="0" noProof="0"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89" name="Line 574">
                  <a:extLst>
                    <a:ext uri="{FF2B5EF4-FFF2-40B4-BE49-F238E27FC236}">
                      <a16:creationId xmlns:a16="http://schemas.microsoft.com/office/drawing/2014/main" id="{272D109E-A473-464A-9498-ED245D7020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0" y="3434"/>
                  <a:ext cx="1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65" name="WordArt 575">
                <a:extLst>
                  <a:ext uri="{FF2B5EF4-FFF2-40B4-BE49-F238E27FC236}">
                    <a16:creationId xmlns:a16="http://schemas.microsoft.com/office/drawing/2014/main" id="{A14339F6-202B-E144-8A5F-2B6BB8A7D42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52" y="3034"/>
                <a:ext cx="161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556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p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0966" name="WordArt 515">
                <a:extLst>
                  <a:ext uri="{FF2B5EF4-FFF2-40B4-BE49-F238E27FC236}">
                    <a16:creationId xmlns:a16="http://schemas.microsoft.com/office/drawing/2014/main" id="{747CC7FE-B492-934E-8065-A8818CD63E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779" y="3303"/>
                <a:ext cx="105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7" name="WordArt 516">
                <a:extLst>
                  <a:ext uri="{FF2B5EF4-FFF2-40B4-BE49-F238E27FC236}">
                    <a16:creationId xmlns:a16="http://schemas.microsoft.com/office/drawing/2014/main" id="{BAA7DAB6-2F27-0D48-B661-0A3D883CC5A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413" y="3295"/>
                <a:ext cx="161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556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p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0968" name="Group 517">
                <a:extLst>
                  <a:ext uri="{FF2B5EF4-FFF2-40B4-BE49-F238E27FC236}">
                    <a16:creationId xmlns:a16="http://schemas.microsoft.com/office/drawing/2014/main" id="{9167014B-C35B-BE4E-AADE-723B5EC8F5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" y="3289"/>
                <a:ext cx="122" cy="129"/>
                <a:chOff x="2500" y="3297"/>
                <a:chExt cx="123" cy="137"/>
              </a:xfrm>
            </p:grpSpPr>
            <p:sp>
              <p:nvSpPr>
                <p:cNvPr id="80986" name="WordArt 518">
                  <a:extLst>
                    <a:ext uri="{FF2B5EF4-FFF2-40B4-BE49-F238E27FC236}">
                      <a16:creationId xmlns:a16="http://schemas.microsoft.com/office/drawing/2014/main" id="{1E88D505-87A6-2248-B25E-B55AE4057CC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02" y="3297"/>
                  <a:ext cx="116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+</a:t>
                  </a:r>
                  <a:endParaRPr kumimoji="1" lang="zh-CN" altLang="en-US" sz="3600" b="1" i="0" u="none" strike="noStrike" kern="10" cap="none" spc="0" normalizeH="0" baseline="0" noProof="0"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87" name="Line 519">
                  <a:extLst>
                    <a:ext uri="{FF2B5EF4-FFF2-40B4-BE49-F238E27FC236}">
                      <a16:creationId xmlns:a16="http://schemas.microsoft.com/office/drawing/2014/main" id="{A7433BA6-A292-DB44-9F16-CBAD1EF12D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0" y="3434"/>
                  <a:ext cx="1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69" name="WordArt 520">
                <a:extLst>
                  <a:ext uri="{FF2B5EF4-FFF2-40B4-BE49-F238E27FC236}">
                    <a16:creationId xmlns:a16="http://schemas.microsoft.com/office/drawing/2014/main" id="{A0154996-6D3E-4D44-9F03-71F50046629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900" y="3281"/>
                <a:ext cx="127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970" name="WordArt 521">
                <a:extLst>
                  <a:ext uri="{FF2B5EF4-FFF2-40B4-BE49-F238E27FC236}">
                    <a16:creationId xmlns:a16="http://schemas.microsoft.com/office/drawing/2014/main" id="{D506589A-3D9A-2F48-9876-55A1791019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61" y="3300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1" name="WordArt 522">
                <a:extLst>
                  <a:ext uri="{FF2B5EF4-FFF2-40B4-BE49-F238E27FC236}">
                    <a16:creationId xmlns:a16="http://schemas.microsoft.com/office/drawing/2014/main" id="{60544C30-E0F3-7341-9DF4-37E702F2092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00" y="3322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2" name="WordArt 523">
                <a:extLst>
                  <a:ext uri="{FF2B5EF4-FFF2-40B4-BE49-F238E27FC236}">
                    <a16:creationId xmlns:a16="http://schemas.microsoft.com/office/drawing/2014/main" id="{82524703-5D05-8B4A-BA84-3B931BD6DA8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73" y="3403"/>
                <a:ext cx="39" cy="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3" name="WordArt 524">
                <a:extLst>
                  <a:ext uri="{FF2B5EF4-FFF2-40B4-BE49-F238E27FC236}">
                    <a16:creationId xmlns:a16="http://schemas.microsoft.com/office/drawing/2014/main" id="{3771A791-E469-C04E-B159-A5F05DEFEF2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2622" y="3387"/>
                <a:ext cx="273" cy="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...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4" name="WordArt 525">
                <a:extLst>
                  <a:ext uri="{FF2B5EF4-FFF2-40B4-BE49-F238E27FC236}">
                    <a16:creationId xmlns:a16="http://schemas.microsoft.com/office/drawing/2014/main" id="{7DC98023-A44D-3B43-ABDA-017CD912E1F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350" y="3343"/>
                <a:ext cx="8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5" name="WordArt 526">
                <a:extLst>
                  <a:ext uri="{FF2B5EF4-FFF2-40B4-BE49-F238E27FC236}">
                    <a16:creationId xmlns:a16="http://schemas.microsoft.com/office/drawing/2014/main" id="{8BCA31FA-7F43-F048-A515-D1A31E7D534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59" y="3344"/>
                <a:ext cx="8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6" name="WordArt 527">
                <a:extLst>
                  <a:ext uri="{FF2B5EF4-FFF2-40B4-BE49-F238E27FC236}">
                    <a16:creationId xmlns:a16="http://schemas.microsoft.com/office/drawing/2014/main" id="{D3FCC4F5-8363-604C-B07A-054EB5D5E7D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75" y="3299"/>
                <a:ext cx="128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0977" name="Group 528">
                <a:extLst>
                  <a:ext uri="{FF2B5EF4-FFF2-40B4-BE49-F238E27FC236}">
                    <a16:creationId xmlns:a16="http://schemas.microsoft.com/office/drawing/2014/main" id="{BA9C309C-53C1-DB4D-B95A-4F7B6901B2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7" y="3370"/>
                <a:ext cx="177" cy="62"/>
                <a:chOff x="1260" y="2371"/>
                <a:chExt cx="151" cy="53"/>
              </a:xfrm>
            </p:grpSpPr>
            <p:sp>
              <p:nvSpPr>
                <p:cNvPr id="80984" name="Line 529">
                  <a:extLst>
                    <a:ext uri="{FF2B5EF4-FFF2-40B4-BE49-F238E27FC236}">
                      <a16:creationId xmlns:a16="http://schemas.microsoft.com/office/drawing/2014/main" id="{A19892FB-1C49-3A49-BC1A-558E0469F1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85" name="Line 530">
                  <a:extLst>
                    <a:ext uri="{FF2B5EF4-FFF2-40B4-BE49-F238E27FC236}">
                      <a16:creationId xmlns:a16="http://schemas.microsoft.com/office/drawing/2014/main" id="{19F68BAE-ED4C-4144-8A2A-F04B54F46D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78" name="WordArt 531">
                <a:extLst>
                  <a:ext uri="{FF2B5EF4-FFF2-40B4-BE49-F238E27FC236}">
                    <a16:creationId xmlns:a16="http://schemas.microsoft.com/office/drawing/2014/main" id="{2A609EEE-1419-B845-8A01-7DDC2E670C0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04" y="3394"/>
                <a:ext cx="38" cy="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9" name="WordArt 576">
                <a:extLst>
                  <a:ext uri="{FF2B5EF4-FFF2-40B4-BE49-F238E27FC236}">
                    <a16:creationId xmlns:a16="http://schemas.microsoft.com/office/drawing/2014/main" id="{B58D24C7-58D0-1841-9F24-BAFB9D393AE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82" y="3275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(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80" name="WordArt 577">
                <a:extLst>
                  <a:ext uri="{FF2B5EF4-FFF2-40B4-BE49-F238E27FC236}">
                    <a16:creationId xmlns:a16="http://schemas.microsoft.com/office/drawing/2014/main" id="{C88BDB8B-EC89-B342-8529-2EF1556CDB3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063" y="3309"/>
                <a:ext cx="111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+</a:t>
                </a:r>
                <a:endParaRPr kumimoji="1" lang="zh-CN" altLang="en-US" sz="3600" b="1" i="0" u="none" strike="noStrike" kern="10" cap="none" spc="0" normalizeH="0" baseline="0" noProof="0"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81" name="WordArt 579">
                <a:extLst>
                  <a:ext uri="{FF2B5EF4-FFF2-40B4-BE49-F238E27FC236}">
                    <a16:creationId xmlns:a16="http://schemas.microsoft.com/office/drawing/2014/main" id="{3789ED63-B7EE-3945-AA2C-7F22CCC4F51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09" y="3311"/>
                <a:ext cx="8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82" name="WordArt 580">
                <a:extLst>
                  <a:ext uri="{FF2B5EF4-FFF2-40B4-BE49-F238E27FC236}">
                    <a16:creationId xmlns:a16="http://schemas.microsoft.com/office/drawing/2014/main" id="{D3300785-0C6F-6D46-940F-BC6D2BFDF4F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99" y="3281"/>
                <a:ext cx="8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)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83" name="Line 582">
                <a:extLst>
                  <a:ext uri="{FF2B5EF4-FFF2-40B4-BE49-F238E27FC236}">
                    <a16:creationId xmlns:a16="http://schemas.microsoft.com/office/drawing/2014/main" id="{E00B497F-6347-B24D-B56B-0582AD56C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2" y="3174"/>
                <a:ext cx="155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sp>
        <p:nvSpPr>
          <p:cNvPr id="42570" name="Text Box 586">
            <a:extLst>
              <a:ext uri="{FF2B5EF4-FFF2-40B4-BE49-F238E27FC236}">
                <a16:creationId xmlns:a16="http://schemas.microsoft.com/office/drawing/2014/main" id="{8395837D-B57A-2B43-9860-89D24FC48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350" y="3225800"/>
            <a:ext cx="375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介绍几种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特殊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情况：</a:t>
            </a:r>
          </a:p>
        </p:txBody>
      </p:sp>
      <p:grpSp>
        <p:nvGrpSpPr>
          <p:cNvPr id="78904" name="Group 643">
            <a:extLst>
              <a:ext uri="{FF2B5EF4-FFF2-40B4-BE49-F238E27FC236}">
                <a16:creationId xmlns:a16="http://schemas.microsoft.com/office/drawing/2014/main" id="{D4140EC4-62D7-4745-8063-26D7DE808488}"/>
              </a:ext>
            </a:extLst>
          </p:cNvPr>
          <p:cNvGrpSpPr>
            <a:grpSpLocks/>
          </p:cNvGrpSpPr>
          <p:nvPr/>
        </p:nvGrpSpPr>
        <p:grpSpPr bwMode="auto">
          <a:xfrm>
            <a:off x="617538" y="5759450"/>
            <a:ext cx="7915275" cy="749300"/>
            <a:chOff x="389" y="3574"/>
            <a:chExt cx="4986" cy="472"/>
          </a:xfrm>
        </p:grpSpPr>
        <p:sp>
          <p:nvSpPr>
            <p:cNvPr id="80907" name="Oval 584">
              <a:extLst>
                <a:ext uri="{FF2B5EF4-FFF2-40B4-BE49-F238E27FC236}">
                  <a16:creationId xmlns:a16="http://schemas.microsoft.com/office/drawing/2014/main" id="{C8BE8CD1-8791-6C42-A9E2-B66CD4D5E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3761"/>
              <a:ext cx="129" cy="12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0908" name="Text Box 585">
              <a:extLst>
                <a:ext uri="{FF2B5EF4-FFF2-40B4-BE49-F238E27FC236}">
                  <a16:creationId xmlns:a16="http://schemas.microsoft.com/office/drawing/2014/main" id="{C4734ACC-C6D4-C747-8235-2D8B8C648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" y="3694"/>
              <a:ext cx="5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若</a:t>
              </a:r>
            </a:p>
          </p:txBody>
        </p:sp>
        <p:grpSp>
          <p:nvGrpSpPr>
            <p:cNvPr id="80909" name="Group 588">
              <a:extLst>
                <a:ext uri="{FF2B5EF4-FFF2-40B4-BE49-F238E27FC236}">
                  <a16:creationId xmlns:a16="http://schemas.microsoft.com/office/drawing/2014/main" id="{5AD7BCD9-7839-1C4F-9014-778966BF46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" y="3735"/>
              <a:ext cx="659" cy="190"/>
              <a:chOff x="713" y="2554"/>
              <a:chExt cx="663" cy="211"/>
            </a:xfrm>
          </p:grpSpPr>
          <p:grpSp>
            <p:nvGrpSpPr>
              <p:cNvPr id="80944" name="Group 589">
                <a:extLst>
                  <a:ext uri="{FF2B5EF4-FFF2-40B4-BE49-F238E27FC236}">
                    <a16:creationId xmlns:a16="http://schemas.microsoft.com/office/drawing/2014/main" id="{3FAC1E0D-543E-B74A-842F-FA0FF2AD4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" y="2556"/>
                <a:ext cx="229" cy="209"/>
                <a:chOff x="2294" y="1955"/>
                <a:chExt cx="252" cy="209"/>
              </a:xfrm>
            </p:grpSpPr>
            <p:sp>
              <p:nvSpPr>
                <p:cNvPr id="80949" name="WordArt 590">
                  <a:extLst>
                    <a:ext uri="{FF2B5EF4-FFF2-40B4-BE49-F238E27FC236}">
                      <a16:creationId xmlns:a16="http://schemas.microsoft.com/office/drawing/2014/main" id="{14F1E529-483E-AB4C-B85D-798511307F24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77" y="204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50" name="WordArt 591">
                  <a:extLst>
                    <a:ext uri="{FF2B5EF4-FFF2-40B4-BE49-F238E27FC236}">
                      <a16:creationId xmlns:a16="http://schemas.microsoft.com/office/drawing/2014/main" id="{CEFC569F-D753-7444-A450-498386B9F2EA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4" y="1955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45" name="Line 592">
                <a:extLst>
                  <a:ext uri="{FF2B5EF4-FFF2-40B4-BE49-F238E27FC236}">
                    <a16:creationId xmlns:a16="http://schemas.microsoft.com/office/drawing/2014/main" id="{25E21D32-85CB-4A49-AB4E-A6BF1FA00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" y="2639"/>
                <a:ext cx="15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0946" name="Group 593">
                <a:extLst>
                  <a:ext uri="{FF2B5EF4-FFF2-40B4-BE49-F238E27FC236}">
                    <a16:creationId xmlns:a16="http://schemas.microsoft.com/office/drawing/2014/main" id="{D5DFE7EC-A2F1-6546-804F-D78225AF81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2554"/>
                <a:ext cx="221" cy="209"/>
                <a:chOff x="2754" y="826"/>
                <a:chExt cx="244" cy="209"/>
              </a:xfrm>
            </p:grpSpPr>
            <p:sp>
              <p:nvSpPr>
                <p:cNvPr id="80947" name="WordArt 594">
                  <a:extLst>
                    <a:ext uri="{FF2B5EF4-FFF2-40B4-BE49-F238E27FC236}">
                      <a16:creationId xmlns:a16="http://schemas.microsoft.com/office/drawing/2014/main" id="{44873E41-C5BC-5D4C-B13A-FEC8A60CD68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4" y="826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48" name="WordArt 595">
                  <a:extLst>
                    <a:ext uri="{FF2B5EF4-FFF2-40B4-BE49-F238E27FC236}">
                      <a16:creationId xmlns:a16="http://schemas.microsoft.com/office/drawing/2014/main" id="{2A51B8D6-E8AE-CF4B-9AD2-15FA765268FD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7" y="928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0910" name="Group 596">
              <a:extLst>
                <a:ext uri="{FF2B5EF4-FFF2-40B4-BE49-F238E27FC236}">
                  <a16:creationId xmlns:a16="http://schemas.microsoft.com/office/drawing/2014/main" id="{EA762838-57D5-564D-9988-65DF9A0B7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1" y="3780"/>
              <a:ext cx="176" cy="62"/>
              <a:chOff x="1260" y="2371"/>
              <a:chExt cx="151" cy="53"/>
            </a:xfrm>
          </p:grpSpPr>
          <p:sp>
            <p:nvSpPr>
              <p:cNvPr id="80942" name="Line 597">
                <a:extLst>
                  <a:ext uri="{FF2B5EF4-FFF2-40B4-BE49-F238E27FC236}">
                    <a16:creationId xmlns:a16="http://schemas.microsoft.com/office/drawing/2014/main" id="{4CD99450-781D-854F-8305-F2B8E8EC1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0943" name="Line 598">
                <a:extLst>
                  <a:ext uri="{FF2B5EF4-FFF2-40B4-BE49-F238E27FC236}">
                    <a16:creationId xmlns:a16="http://schemas.microsoft.com/office/drawing/2014/main" id="{77A31F52-6939-FA46-B6DB-85A482016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0911" name="Group 603">
              <a:extLst>
                <a:ext uri="{FF2B5EF4-FFF2-40B4-BE49-F238E27FC236}">
                  <a16:creationId xmlns:a16="http://schemas.microsoft.com/office/drawing/2014/main" id="{AA9E7F0E-3166-D849-B191-C362DC3F24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" y="3658"/>
              <a:ext cx="265" cy="343"/>
              <a:chOff x="1857" y="3626"/>
              <a:chExt cx="265" cy="343"/>
            </a:xfrm>
          </p:grpSpPr>
          <p:sp>
            <p:nvSpPr>
              <p:cNvPr id="80939" name="WordArt 600">
                <a:extLst>
                  <a:ext uri="{FF2B5EF4-FFF2-40B4-BE49-F238E27FC236}">
                    <a16:creationId xmlns:a16="http://schemas.microsoft.com/office/drawing/2014/main" id="{73A13AD5-831F-EA4E-88DD-A369D572076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11" y="3626"/>
                <a:ext cx="161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556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p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0940" name="Line 601">
                <a:extLst>
                  <a:ext uri="{FF2B5EF4-FFF2-40B4-BE49-F238E27FC236}">
                    <a16:creationId xmlns:a16="http://schemas.microsoft.com/office/drawing/2014/main" id="{5EF0E376-8774-6E42-876E-ACE61C391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7" y="3797"/>
                <a:ext cx="26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0941" name="WordArt 602">
                <a:extLst>
                  <a:ext uri="{FF2B5EF4-FFF2-40B4-BE49-F238E27FC236}">
                    <a16:creationId xmlns:a16="http://schemas.microsoft.com/office/drawing/2014/main" id="{F9DEF79A-6B3B-C14C-A355-2DB1449483E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936" y="3839"/>
                <a:ext cx="105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2" name="Group 604">
              <a:extLst>
                <a:ext uri="{FF2B5EF4-FFF2-40B4-BE49-F238E27FC236}">
                  <a16:creationId xmlns:a16="http://schemas.microsoft.com/office/drawing/2014/main" id="{2BCA7019-BF61-6444-92C8-692BF46B6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0" y="3750"/>
              <a:ext cx="122" cy="129"/>
              <a:chOff x="2500" y="3297"/>
              <a:chExt cx="123" cy="137"/>
            </a:xfrm>
          </p:grpSpPr>
          <p:sp>
            <p:nvSpPr>
              <p:cNvPr id="80937" name="WordArt 605">
                <a:extLst>
                  <a:ext uri="{FF2B5EF4-FFF2-40B4-BE49-F238E27FC236}">
                    <a16:creationId xmlns:a16="http://schemas.microsoft.com/office/drawing/2014/main" id="{64EC4670-ED63-5249-991E-4B1E520076F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02" y="3297"/>
                <a:ext cx="116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+</a:t>
                </a:r>
                <a:endParaRPr kumimoji="1" lang="zh-CN" altLang="en-US" sz="3600" b="1" i="0" u="none" strike="noStrike" kern="10" cap="none" spc="0" normalizeH="0" baseline="0" noProof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38" name="Line 606">
                <a:extLst>
                  <a:ext uri="{FF2B5EF4-FFF2-40B4-BE49-F238E27FC236}">
                    <a16:creationId xmlns:a16="http://schemas.microsoft.com/office/drawing/2014/main" id="{B715C8A5-3E24-E943-9883-E9A7CE9A4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0" y="3434"/>
                <a:ext cx="12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0913" name="Text Box 607">
              <a:extLst>
                <a:ext uri="{FF2B5EF4-FFF2-40B4-BE49-F238E27FC236}">
                  <a16:creationId xmlns:a16="http://schemas.microsoft.com/office/drawing/2014/main" id="{389960EC-24B6-E644-B02A-37FC526A8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3670"/>
              <a:ext cx="10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得正椭圆</a:t>
              </a:r>
            </a:p>
          </p:txBody>
        </p:sp>
        <p:grpSp>
          <p:nvGrpSpPr>
            <p:cNvPr id="80914" name="Group 633">
              <a:extLst>
                <a:ext uri="{FF2B5EF4-FFF2-40B4-BE49-F238E27FC236}">
                  <a16:creationId xmlns:a16="http://schemas.microsoft.com/office/drawing/2014/main" id="{F81F00DD-88C2-3743-9F61-0C0EAB1A3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3574"/>
              <a:ext cx="1478" cy="472"/>
              <a:chOff x="3685" y="3513"/>
              <a:chExt cx="1478" cy="472"/>
            </a:xfrm>
          </p:grpSpPr>
          <p:grpSp>
            <p:nvGrpSpPr>
              <p:cNvPr id="80915" name="Group 631">
                <a:extLst>
                  <a:ext uri="{FF2B5EF4-FFF2-40B4-BE49-F238E27FC236}">
                    <a16:creationId xmlns:a16="http://schemas.microsoft.com/office/drawing/2014/main" id="{E8F845D9-F727-8141-BD82-CC11C76D5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5" y="3513"/>
                <a:ext cx="1057" cy="472"/>
                <a:chOff x="3555" y="3497"/>
                <a:chExt cx="1095" cy="526"/>
              </a:xfrm>
            </p:grpSpPr>
            <p:sp>
              <p:nvSpPr>
                <p:cNvPr id="80920" name="WordArt 610">
                  <a:extLst>
                    <a:ext uri="{FF2B5EF4-FFF2-40B4-BE49-F238E27FC236}">
                      <a16:creationId xmlns:a16="http://schemas.microsoft.com/office/drawing/2014/main" id="{EC3D3732-CFA9-7F4D-9111-BB909E5A4DE5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64" y="3497"/>
                  <a:ext cx="61" cy="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21" name="WordArt 611">
                  <a:extLst>
                    <a:ext uri="{FF2B5EF4-FFF2-40B4-BE49-F238E27FC236}">
                      <a16:creationId xmlns:a16="http://schemas.microsoft.com/office/drawing/2014/main" id="{3A6984AC-8876-1E4E-961F-3FFE0A2244E7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20" y="3694"/>
                  <a:ext cx="157" cy="15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+</a:t>
                  </a:r>
                  <a:endParaRPr kumimoji="1" lang="zh-CN" altLang="en-US" sz="3600" b="1" i="0" u="none" strike="noStrike" kern="10" cap="none" spc="0" normalizeH="0" baseline="0" noProof="0"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80922" name="Group 612">
                  <a:extLst>
                    <a:ext uri="{FF2B5EF4-FFF2-40B4-BE49-F238E27FC236}">
                      <a16:creationId xmlns:a16="http://schemas.microsoft.com/office/drawing/2014/main" id="{62E55174-6677-7642-87CD-7C867F715B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53" y="3553"/>
                  <a:ext cx="168" cy="180"/>
                  <a:chOff x="1104" y="2007"/>
                  <a:chExt cx="109" cy="130"/>
                </a:xfrm>
              </p:grpSpPr>
              <p:sp>
                <p:nvSpPr>
                  <p:cNvPr id="80935" name="WordArt 613">
                    <a:extLst>
                      <a:ext uri="{FF2B5EF4-FFF2-40B4-BE49-F238E27FC236}">
                        <a16:creationId xmlns:a16="http://schemas.microsoft.com/office/drawing/2014/main" id="{EEE0B6A3-A347-9245-8988-BB05E64A79C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04" y="2011"/>
                    <a:ext cx="109" cy="12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76200">
                          <a:solidFill>
                            <a:srgbClr val="FFFFFF"/>
                          </a:solidFill>
                          <a:round/>
                          <a:headEnd/>
                          <a:tailEnd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Bookman Old Style" panose="02050604050505020204" pitchFamily="18" charset="0"/>
                        <a:ea typeface="华文中宋" panose="02010600040101010101" pitchFamily="2" charset="-122"/>
                        <a:cs typeface="+mn-cs"/>
                      </a:rPr>
                      <a:t>x</a:t>
                    </a:r>
                    <a:endParaRPr kumimoji="1" lang="zh-CN" altLang="en-US" sz="3600" b="1" i="1" u="none" strike="noStrike" kern="10" cap="none" spc="0" normalizeH="0" baseline="0" noProof="0">
                      <a:ln w="762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0936" name="WordArt 614">
                    <a:extLst>
                      <a:ext uri="{FF2B5EF4-FFF2-40B4-BE49-F238E27FC236}">
                        <a16:creationId xmlns:a16="http://schemas.microsoft.com/office/drawing/2014/main" id="{BC30A844-1758-EB40-887E-8F0E12CA5FD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04" y="2007"/>
                    <a:ext cx="109" cy="12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okman Old Style" panose="02050604050505020204" pitchFamily="18" charset="0"/>
                        <a:ea typeface="华文中宋" panose="02010600040101010101" pitchFamily="2" charset="-122"/>
                        <a:cs typeface="+mn-cs"/>
                      </a:rPr>
                      <a:t>x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80923" name="Line 615">
                  <a:extLst>
                    <a:ext uri="{FF2B5EF4-FFF2-40B4-BE49-F238E27FC236}">
                      <a16:creationId xmlns:a16="http://schemas.microsoft.com/office/drawing/2014/main" id="{57785512-1904-4D47-92DD-455429EAC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3772"/>
                  <a:ext cx="39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0924" name="Group 616">
                  <a:extLst>
                    <a:ext uri="{FF2B5EF4-FFF2-40B4-BE49-F238E27FC236}">
                      <a16:creationId xmlns:a16="http://schemas.microsoft.com/office/drawing/2014/main" id="{306C88C7-D900-F445-8DC6-17F743C6D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7" y="3825"/>
                  <a:ext cx="296" cy="198"/>
                  <a:chOff x="1317" y="779"/>
                  <a:chExt cx="334" cy="206"/>
                </a:xfrm>
              </p:grpSpPr>
              <p:sp>
                <p:nvSpPr>
                  <p:cNvPr id="80933" name="WordArt 617">
                    <a:extLst>
                      <a:ext uri="{FF2B5EF4-FFF2-40B4-BE49-F238E27FC236}">
                        <a16:creationId xmlns:a16="http://schemas.microsoft.com/office/drawing/2014/main" id="{7D136E1A-48CE-6D44-BD8B-D982C9495076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934" name="WordArt 618">
                    <a:extLst>
                      <a:ext uri="{FF2B5EF4-FFF2-40B4-BE49-F238E27FC236}">
                        <a16:creationId xmlns:a16="http://schemas.microsoft.com/office/drawing/2014/main" id="{91826174-688F-1642-A6D3-54518488F36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80925" name="WordArt 619">
                  <a:extLst>
                    <a:ext uri="{FF2B5EF4-FFF2-40B4-BE49-F238E27FC236}">
                      <a16:creationId xmlns:a16="http://schemas.microsoft.com/office/drawing/2014/main" id="{4144DC64-A94A-EF48-AF69-FC261C5B814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21" y="3800"/>
                  <a:ext cx="62" cy="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26" name="Line 620">
                  <a:extLst>
                    <a:ext uri="{FF2B5EF4-FFF2-40B4-BE49-F238E27FC236}">
                      <a16:creationId xmlns:a16="http://schemas.microsoft.com/office/drawing/2014/main" id="{273B46DB-63D9-C24A-9F6F-1EC014FDF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6" y="3754"/>
                  <a:ext cx="3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27" name="WordArt 621">
                  <a:extLst>
                    <a:ext uri="{FF2B5EF4-FFF2-40B4-BE49-F238E27FC236}">
                      <a16:creationId xmlns:a16="http://schemas.microsoft.com/office/drawing/2014/main" id="{D4B6AC81-5229-D949-B961-85B889F8FE9F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388" y="3522"/>
                  <a:ext cx="155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47718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okman Old Style" panose="02050604050505020204" pitchFamily="18" charset="0"/>
                      <a:ea typeface="华文中宋" panose="02010600040101010101" pitchFamily="2" charset="-122"/>
                      <a:cs typeface="+mn-cs"/>
                    </a:rPr>
                    <a:t>y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28" name="WordArt 622">
                  <a:extLst>
                    <a:ext uri="{FF2B5EF4-FFF2-40B4-BE49-F238E27FC236}">
                      <a16:creationId xmlns:a16="http://schemas.microsoft.com/office/drawing/2014/main" id="{19471E19-5035-1049-A5BD-5BDC1C30AAF2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84" y="3516"/>
                  <a:ext cx="62" cy="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80929" name="Group 623">
                  <a:extLst>
                    <a:ext uri="{FF2B5EF4-FFF2-40B4-BE49-F238E27FC236}">
                      <a16:creationId xmlns:a16="http://schemas.microsoft.com/office/drawing/2014/main" id="{74B54DB3-4892-894A-BB51-9A2B9A5263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80" y="3824"/>
                  <a:ext cx="305" cy="184"/>
                  <a:chOff x="1316" y="1111"/>
                  <a:chExt cx="346" cy="191"/>
                </a:xfrm>
              </p:grpSpPr>
              <p:sp>
                <p:nvSpPr>
                  <p:cNvPr id="80931" name="WordArt 624">
                    <a:extLst>
                      <a:ext uri="{FF2B5EF4-FFF2-40B4-BE49-F238E27FC236}">
                        <a16:creationId xmlns:a16="http://schemas.microsoft.com/office/drawing/2014/main" id="{23A74026-27ED-6942-94FE-177A23B45E8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932" name="WordArt 625">
                    <a:extLst>
                      <a:ext uri="{FF2B5EF4-FFF2-40B4-BE49-F238E27FC236}">
                        <a16:creationId xmlns:a16="http://schemas.microsoft.com/office/drawing/2014/main" id="{82ABCBA4-A7B3-5F4B-B72F-B5B15BF6C4E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80930" name="WordArt 626">
                  <a:extLst>
                    <a:ext uri="{FF2B5EF4-FFF2-40B4-BE49-F238E27FC236}">
                      <a16:creationId xmlns:a16="http://schemas.microsoft.com/office/drawing/2014/main" id="{A98A198B-CE11-0D48-A905-6A360887B40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36" y="3775"/>
                  <a:ext cx="60" cy="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0916" name="Group 628">
                <a:extLst>
                  <a:ext uri="{FF2B5EF4-FFF2-40B4-BE49-F238E27FC236}">
                    <a16:creationId xmlns:a16="http://schemas.microsoft.com/office/drawing/2014/main" id="{B2929856-85E7-C948-B5BC-56D5E7958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5" y="3718"/>
                <a:ext cx="176" cy="62"/>
                <a:chOff x="1260" y="2371"/>
                <a:chExt cx="151" cy="53"/>
              </a:xfrm>
            </p:grpSpPr>
            <p:sp>
              <p:nvSpPr>
                <p:cNvPr id="80918" name="Line 629">
                  <a:extLst>
                    <a:ext uri="{FF2B5EF4-FFF2-40B4-BE49-F238E27FC236}">
                      <a16:creationId xmlns:a16="http://schemas.microsoft.com/office/drawing/2014/main" id="{B732436E-95F8-4B4D-9C02-2A03A1E8B0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0919" name="Line 630">
                  <a:extLst>
                    <a:ext uri="{FF2B5EF4-FFF2-40B4-BE49-F238E27FC236}">
                      <a16:creationId xmlns:a16="http://schemas.microsoft.com/office/drawing/2014/main" id="{6B651ABA-AE0C-974C-8519-DE2C50593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917" name="WordArt 632">
                <a:extLst>
                  <a:ext uri="{FF2B5EF4-FFF2-40B4-BE49-F238E27FC236}">
                    <a16:creationId xmlns:a16="http://schemas.microsoft.com/office/drawing/2014/main" id="{4B3A6E0F-A084-254E-BB2E-8FD68E9E95A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5082" y="3659"/>
                <a:ext cx="81" cy="18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8" name="Group 20">
            <a:extLst>
              <a:ext uri="{FF2B5EF4-FFF2-40B4-BE49-F238E27FC236}">
                <a16:creationId xmlns:a16="http://schemas.microsoft.com/office/drawing/2014/main" id="{4D4D3864-6D80-BE41-BFC8-74286F3F84FA}"/>
              </a:ext>
            </a:extLst>
          </p:cNvPr>
          <p:cNvGrpSpPr>
            <a:grpSpLocks/>
          </p:cNvGrpSpPr>
          <p:nvPr/>
        </p:nvGrpSpPr>
        <p:grpSpPr bwMode="auto">
          <a:xfrm>
            <a:off x="1082676" y="461347"/>
            <a:ext cx="7051676" cy="312738"/>
            <a:chOff x="699" y="372"/>
            <a:chExt cx="4442" cy="197"/>
          </a:xfrm>
        </p:grpSpPr>
        <p:sp>
          <p:nvSpPr>
            <p:cNvPr id="259" name="WordArt 21">
              <a:extLst>
                <a:ext uri="{FF2B5EF4-FFF2-40B4-BE49-F238E27FC236}">
                  <a16:creationId xmlns:a16="http://schemas.microsoft.com/office/drawing/2014/main" id="{9CA33F0E-7C7A-BE4F-8B16-79CA47ED88D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45" y="372"/>
              <a:ext cx="2296" cy="19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同频率简谐运动的合成</a:t>
              </a:r>
            </a:p>
          </p:txBody>
        </p:sp>
        <p:sp>
          <p:nvSpPr>
            <p:cNvPr id="260" name="WordArt 22">
              <a:extLst>
                <a:ext uri="{FF2B5EF4-FFF2-40B4-BE49-F238E27FC236}">
                  <a16:creationId xmlns:a16="http://schemas.microsoft.com/office/drawing/2014/main" id="{151504DC-69C4-8949-B29F-F39DA457A08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99" y="382"/>
              <a:ext cx="1051" cy="18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     两个</a:t>
              </a:r>
            </a:p>
          </p:txBody>
        </p:sp>
        <p:sp>
          <p:nvSpPr>
            <p:cNvPr id="261" name="WordArt 23">
              <a:extLst>
                <a:ext uri="{FF2B5EF4-FFF2-40B4-BE49-F238E27FC236}">
                  <a16:creationId xmlns:a16="http://schemas.microsoft.com/office/drawing/2014/main" id="{C06120AA-81EC-1942-A083-679D842E7D7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67" y="383"/>
              <a:ext cx="972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相互垂直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23" grpId="0"/>
      <p:bldP spid="4257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2C62DF3-D8DB-6945-BF1D-DCECEC7E51C4}"/>
              </a:ext>
            </a:extLst>
          </p:cNvPr>
          <p:cNvSpPr/>
          <p:nvPr/>
        </p:nvSpPr>
        <p:spPr>
          <a:xfrm>
            <a:off x="0" y="2016224"/>
            <a:ext cx="9144000" cy="4841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Rectangle 31">
            <a:extLst>
              <a:ext uri="{FF2B5EF4-FFF2-40B4-BE49-F238E27FC236}">
                <a16:creationId xmlns:a16="http://schemas.microsoft.com/office/drawing/2014/main" id="{57C171DF-C04A-504A-AA4D-A6E8AB0D0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60648"/>
            <a:ext cx="58326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5.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主平面</a:t>
            </a:r>
            <a:endParaRPr lang="en-US" altLang="zh-CN" sz="3200" b="1" dirty="0">
              <a:solidFill>
                <a:srgbClr val="CC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0" name="Text Box 3">
            <a:extLst>
              <a:ext uri="{FF2B5EF4-FFF2-40B4-BE49-F238E27FC236}">
                <a16:creationId xmlns:a16="http://schemas.microsoft.com/office/drawing/2014/main" id="{3BA91250-EF2A-C645-8BC3-3073160F3DF4}"/>
              </a:ext>
            </a:extLst>
          </p:cNvPr>
          <p:cNvSpPr txBox="1"/>
          <p:nvPr/>
        </p:nvSpPr>
        <p:spPr>
          <a:xfrm>
            <a:off x="1115616" y="867027"/>
            <a:ext cx="7035948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晶体中光的传播方向与晶体光轴构成的平面叫该束光的主平面。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6971B8-5880-D44B-8C7C-1B94D13F1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49079"/>
            <a:ext cx="4187624" cy="3119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B4F606-7764-6F42-8CB1-7720975E8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12" y="2043194"/>
            <a:ext cx="3258255" cy="35123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A6C1BE-4C5E-1B49-8010-ADC06D9C3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72" y="2129486"/>
            <a:ext cx="3799455" cy="3311687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3B6A3F3E-69B6-BF44-AA66-5666CD35167E}"/>
              </a:ext>
            </a:extLst>
          </p:cNvPr>
          <p:cNvSpPr txBox="1"/>
          <p:nvPr/>
        </p:nvSpPr>
        <p:spPr>
          <a:xfrm>
            <a:off x="2091814" y="5513152"/>
            <a:ext cx="512670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光振动垂直于</a:t>
            </a: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光主平面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CA0E6232-283C-1B4A-A5A4-F5FB8463CF02}"/>
              </a:ext>
            </a:extLst>
          </p:cNvPr>
          <p:cNvSpPr txBox="1"/>
          <p:nvPr/>
        </p:nvSpPr>
        <p:spPr>
          <a:xfrm>
            <a:off x="2111809" y="6071118"/>
            <a:ext cx="512670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光振动在</a:t>
            </a:r>
            <a:r>
              <a:rPr lang="en-US" altLang="zh-Han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光主平面内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831FEB1C-03CC-7B44-BDDF-745B9E371A9F}"/>
              </a:ext>
            </a:extLst>
          </p:cNvPr>
          <p:cNvCxnSpPr>
            <a:cxnSpLocks/>
          </p:cNvCxnSpPr>
          <p:nvPr/>
        </p:nvCxnSpPr>
        <p:spPr>
          <a:xfrm flipV="1">
            <a:off x="1979712" y="3259836"/>
            <a:ext cx="150876" cy="219456"/>
          </a:xfrm>
          <a:prstGeom prst="line">
            <a:avLst/>
          </a:prstGeom>
          <a:ln w="19050" cap="rnd">
            <a:solidFill>
              <a:srgbClr val="009193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9982428-CC58-2241-8897-2D9088E91C36}"/>
              </a:ext>
            </a:extLst>
          </p:cNvPr>
          <p:cNvCxnSpPr>
            <a:cxnSpLocks/>
          </p:cNvCxnSpPr>
          <p:nvPr/>
        </p:nvCxnSpPr>
        <p:spPr>
          <a:xfrm flipV="1">
            <a:off x="2091814" y="3565873"/>
            <a:ext cx="150876" cy="219456"/>
          </a:xfrm>
          <a:prstGeom prst="line">
            <a:avLst/>
          </a:prstGeom>
          <a:ln w="19050" cap="rnd">
            <a:solidFill>
              <a:srgbClr val="009193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3D75FCB-E1BD-5540-BD6D-A0C0A3CEA616}"/>
              </a:ext>
            </a:extLst>
          </p:cNvPr>
          <p:cNvCxnSpPr>
            <a:cxnSpLocks/>
          </p:cNvCxnSpPr>
          <p:nvPr/>
        </p:nvCxnSpPr>
        <p:spPr>
          <a:xfrm flipV="1">
            <a:off x="2204728" y="3871072"/>
            <a:ext cx="150876" cy="219456"/>
          </a:xfrm>
          <a:prstGeom prst="line">
            <a:avLst/>
          </a:prstGeom>
          <a:ln w="19050" cap="rnd">
            <a:solidFill>
              <a:srgbClr val="009193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1777E6-2DFC-DD4B-8481-56D70DB02784}"/>
              </a:ext>
            </a:extLst>
          </p:cNvPr>
          <p:cNvGrpSpPr/>
          <p:nvPr/>
        </p:nvGrpSpPr>
        <p:grpSpPr>
          <a:xfrm>
            <a:off x="6845613" y="3572967"/>
            <a:ext cx="424604" cy="569958"/>
            <a:chOff x="6845613" y="3572967"/>
            <a:chExt cx="424604" cy="569958"/>
          </a:xfrm>
        </p:grpSpPr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57FD01B5-B0DE-FE47-9564-0455BA14C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5613" y="3572967"/>
              <a:ext cx="249945" cy="164592"/>
            </a:xfrm>
            <a:prstGeom prst="line">
              <a:avLst/>
            </a:prstGeom>
            <a:ln w="19050" cap="rnd">
              <a:solidFill>
                <a:srgbClr val="F6A21D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825DFC84-4D65-7C4B-8DD8-69CDC911E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4" y="3768464"/>
              <a:ext cx="249945" cy="164592"/>
            </a:xfrm>
            <a:prstGeom prst="line">
              <a:avLst/>
            </a:prstGeom>
            <a:ln w="19050" cap="rnd">
              <a:solidFill>
                <a:srgbClr val="F6A21D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26A9F208-569C-B044-914B-06E9659C2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0272" y="3978333"/>
              <a:ext cx="249945" cy="164592"/>
            </a:xfrm>
            <a:prstGeom prst="line">
              <a:avLst/>
            </a:prstGeom>
            <a:ln w="19050" cap="rnd">
              <a:solidFill>
                <a:srgbClr val="F6A21D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293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0" grpId="0"/>
      <p:bldP spid="10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 Box 3">
            <a:extLst>
              <a:ext uri="{FF2B5EF4-FFF2-40B4-BE49-F238E27FC236}">
                <a16:creationId xmlns:a16="http://schemas.microsoft.com/office/drawing/2014/main" id="{5B6165A4-88E9-024A-BF40-684312837B39}"/>
              </a:ext>
            </a:extLst>
          </p:cNvPr>
          <p:cNvSpPr txBox="1"/>
          <p:nvPr/>
        </p:nvSpPr>
        <p:spPr>
          <a:xfrm>
            <a:off x="947414" y="332656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特殊情况：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05" name="Text Box 3">
            <a:extLst>
              <a:ext uri="{FF2B5EF4-FFF2-40B4-BE49-F238E27FC236}">
                <a16:creationId xmlns:a16="http://schemas.microsoft.com/office/drawing/2014/main" id="{AAEAD731-D4AB-3F4C-87F4-BA9604553E90}"/>
              </a:ext>
            </a:extLst>
          </p:cNvPr>
          <p:cNvSpPr txBox="1"/>
          <p:nvPr/>
        </p:nvSpPr>
        <p:spPr>
          <a:xfrm>
            <a:off x="947414" y="917431"/>
            <a:ext cx="7035948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若在晶体的主截面入射，即入射面与主截面重合。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07" name="Text Box 3">
            <a:extLst>
              <a:ext uri="{FF2B5EF4-FFF2-40B4-BE49-F238E27FC236}">
                <a16:creationId xmlns:a16="http://schemas.microsoft.com/office/drawing/2014/main" id="{F71B41A1-9FDC-7047-A613-A8DE4E96CDC4}"/>
              </a:ext>
            </a:extLst>
          </p:cNvPr>
          <p:cNvSpPr txBox="1"/>
          <p:nvPr/>
        </p:nvSpPr>
        <p:spPr>
          <a:xfrm>
            <a:off x="352828" y="2931465"/>
            <a:ext cx="2304256" cy="2062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入射面</a:t>
            </a:r>
            <a:endParaRPr lang="en-US" altLang="zh-Han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Hans" sz="32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 主平面</a:t>
            </a:r>
            <a:endParaRPr lang="en-US" altLang="zh-Han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Hans" sz="3200" b="1" i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 主平面</a:t>
            </a:r>
            <a:endParaRPr lang="en-US" altLang="zh-Han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晶体主截面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08" name="Text Box 3">
            <a:extLst>
              <a:ext uri="{FF2B5EF4-FFF2-40B4-BE49-F238E27FC236}">
                <a16:creationId xmlns:a16="http://schemas.microsoft.com/office/drawing/2014/main" id="{3FBFB7E2-19B6-4A49-A51F-79E158890323}"/>
              </a:ext>
            </a:extLst>
          </p:cNvPr>
          <p:cNvSpPr txBox="1"/>
          <p:nvPr/>
        </p:nvSpPr>
        <p:spPr>
          <a:xfrm>
            <a:off x="323528" y="2287036"/>
            <a:ext cx="2088232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四者共面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44EDFB-3B1F-5D4D-9029-40A023E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94649"/>
            <a:ext cx="5978535" cy="3871906"/>
          </a:xfrm>
          <a:prstGeom prst="rect">
            <a:avLst/>
          </a:prstGeom>
        </p:spPr>
      </p:pic>
      <p:sp>
        <p:nvSpPr>
          <p:cNvPr id="479" name="Text Box 3">
            <a:extLst>
              <a:ext uri="{FF2B5EF4-FFF2-40B4-BE49-F238E27FC236}">
                <a16:creationId xmlns:a16="http://schemas.microsoft.com/office/drawing/2014/main" id="{59A41464-DDA7-AC40-894C-4EBC0FF3E637}"/>
              </a:ext>
            </a:extLst>
          </p:cNvPr>
          <p:cNvSpPr txBox="1"/>
          <p:nvPr/>
        </p:nvSpPr>
        <p:spPr>
          <a:xfrm>
            <a:off x="1786395" y="5961317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主要讨论这种最基本的入射情况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  <p:bldP spid="205" grpId="0"/>
      <p:bldP spid="207" grpId="0" animBg="1"/>
      <p:bldP spid="208" grpId="0"/>
      <p:bldP spid="47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63">
            <a:extLst>
              <a:ext uri="{FF2B5EF4-FFF2-40B4-BE49-F238E27FC236}">
                <a16:creationId xmlns:a16="http://schemas.microsoft.com/office/drawing/2014/main" id="{FFB4B16E-B66C-1343-9DB3-06C7BB571585}"/>
              </a:ext>
            </a:extLst>
          </p:cNvPr>
          <p:cNvGrpSpPr>
            <a:grpSpLocks/>
          </p:cNvGrpSpPr>
          <p:nvPr/>
        </p:nvGrpSpPr>
        <p:grpSpPr bwMode="auto">
          <a:xfrm>
            <a:off x="3790211" y="1772816"/>
            <a:ext cx="3819525" cy="4764087"/>
            <a:chOff x="2269" y="759"/>
            <a:chExt cx="2406" cy="3001"/>
          </a:xfrm>
        </p:grpSpPr>
        <p:sp>
          <p:nvSpPr>
            <p:cNvPr id="66" name="AutoShape 164">
              <a:extLst>
                <a:ext uri="{FF2B5EF4-FFF2-40B4-BE49-F238E27FC236}">
                  <a16:creationId xmlns:a16="http://schemas.microsoft.com/office/drawing/2014/main" id="{ECD48BE9-152C-6146-87FA-FA9998A133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887" y="1636"/>
              <a:ext cx="2891" cy="1357"/>
            </a:xfrm>
            <a:prstGeom prst="parallelogram">
              <a:avLst>
                <a:gd name="adj" fmla="val 33801"/>
              </a:avLst>
            </a:prstGeom>
            <a:gradFill rotWithShape="0">
              <a:gsLst>
                <a:gs pos="0">
                  <a:srgbClr val="C2DDE0"/>
                </a:gs>
                <a:gs pos="50000">
                  <a:srgbClr val="E3F0F1"/>
                </a:gs>
                <a:gs pos="100000">
                  <a:srgbClr val="C2DDE0"/>
                </a:gs>
              </a:gsLst>
              <a:lin ang="2700000" scaled="1"/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67" name="Line 165">
              <a:extLst>
                <a:ext uri="{FF2B5EF4-FFF2-40B4-BE49-F238E27FC236}">
                  <a16:creationId xmlns:a16="http://schemas.microsoft.com/office/drawing/2014/main" id="{4C4AC0BD-EEB7-9D46-A190-546B436EC6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2436" y="1225"/>
              <a:ext cx="1967" cy="184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68" name="Freeform 166">
              <a:extLst>
                <a:ext uri="{FF2B5EF4-FFF2-40B4-BE49-F238E27FC236}">
                  <a16:creationId xmlns:a16="http://schemas.microsoft.com/office/drawing/2014/main" id="{32AE51C4-326E-2A4F-AA2C-9A5AF8D12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" y="3113"/>
              <a:ext cx="59" cy="67"/>
            </a:xfrm>
            <a:custGeom>
              <a:avLst/>
              <a:gdLst>
                <a:gd name="T0" fmla="*/ 147 w 271"/>
                <a:gd name="T1" fmla="*/ 0 h 305"/>
                <a:gd name="T2" fmla="*/ 0 w 271"/>
                <a:gd name="T3" fmla="*/ 305 h 305"/>
                <a:gd name="T4" fmla="*/ 271 w 271"/>
                <a:gd name="T5" fmla="*/ 57 h 305"/>
                <a:gd name="T6" fmla="*/ 147 w 271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05">
                  <a:moveTo>
                    <a:pt x="147" y="0"/>
                  </a:moveTo>
                  <a:lnTo>
                    <a:pt x="0" y="305"/>
                  </a:lnTo>
                  <a:lnTo>
                    <a:pt x="271" y="5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69" name="WordArt 167">
              <a:extLst>
                <a:ext uri="{FF2B5EF4-FFF2-40B4-BE49-F238E27FC236}">
                  <a16:creationId xmlns:a16="http://schemas.microsoft.com/office/drawing/2014/main" id="{5D4F89B3-BDE4-D942-B99C-7186D4F5EE6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01" y="759"/>
              <a:ext cx="565" cy="20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主截面</a:t>
              </a:r>
            </a:p>
          </p:txBody>
        </p:sp>
        <p:sp>
          <p:nvSpPr>
            <p:cNvPr id="70" name="WordArt 168">
              <a:extLst>
                <a:ext uri="{FF2B5EF4-FFF2-40B4-BE49-F238E27FC236}">
                  <a16:creationId xmlns:a16="http://schemas.microsoft.com/office/drawing/2014/main" id="{8997D5CA-B3F2-EC4A-AE11-0663F440AC7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76" y="1194"/>
              <a:ext cx="556" cy="16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方解石</a:t>
              </a:r>
            </a:p>
          </p:txBody>
        </p:sp>
        <p:sp>
          <p:nvSpPr>
            <p:cNvPr id="71" name="WordArt 169">
              <a:extLst>
                <a:ext uri="{FF2B5EF4-FFF2-40B4-BE49-F238E27FC236}">
                  <a16:creationId xmlns:a16="http://schemas.microsoft.com/office/drawing/2014/main" id="{BBE7D5A9-C709-744C-9982-D75B173457E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69" y="1002"/>
              <a:ext cx="177" cy="18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WordArt 170">
              <a:extLst>
                <a:ext uri="{FF2B5EF4-FFF2-40B4-BE49-F238E27FC236}">
                  <a16:creationId xmlns:a16="http://schemas.microsoft.com/office/drawing/2014/main" id="{5F28D32E-4FD1-4843-B616-BCAE90767EC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03" y="3158"/>
              <a:ext cx="177" cy="18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141">
            <a:extLst>
              <a:ext uri="{FF2B5EF4-FFF2-40B4-BE49-F238E27FC236}">
                <a16:creationId xmlns:a16="http://schemas.microsoft.com/office/drawing/2014/main" id="{EF31C243-5DEA-344C-8271-45436B538CE9}"/>
              </a:ext>
            </a:extLst>
          </p:cNvPr>
          <p:cNvGrpSpPr>
            <a:grpSpLocks/>
          </p:cNvGrpSpPr>
          <p:nvPr/>
        </p:nvGrpSpPr>
        <p:grpSpPr bwMode="auto">
          <a:xfrm>
            <a:off x="6461973" y="3646066"/>
            <a:ext cx="1676400" cy="1073150"/>
            <a:chOff x="3952" y="1939"/>
            <a:chExt cx="1056" cy="676"/>
          </a:xfrm>
        </p:grpSpPr>
        <p:sp>
          <p:nvSpPr>
            <p:cNvPr id="74" name="Line 64">
              <a:extLst>
                <a:ext uri="{FF2B5EF4-FFF2-40B4-BE49-F238E27FC236}">
                  <a16:creationId xmlns:a16="http://schemas.microsoft.com/office/drawing/2014/main" id="{2BECEE7B-AFA3-6446-913A-2E3B0872F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048"/>
              <a:ext cx="1054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5" name="Line 65">
              <a:extLst>
                <a:ext uri="{FF2B5EF4-FFF2-40B4-BE49-F238E27FC236}">
                  <a16:creationId xmlns:a16="http://schemas.microsoft.com/office/drawing/2014/main" id="{6FE87D53-DEFF-814C-BD96-7B91EFE19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2558"/>
              <a:ext cx="1054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6" name="Oval 67">
              <a:extLst>
                <a:ext uri="{FF2B5EF4-FFF2-40B4-BE49-F238E27FC236}">
                  <a16:creationId xmlns:a16="http://schemas.microsoft.com/office/drawing/2014/main" id="{3E30FFDF-5E33-A848-8A07-5C3C0D41D1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4505" y="2511"/>
              <a:ext cx="95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7" name="Oval 66">
              <a:extLst>
                <a:ext uri="{FF2B5EF4-FFF2-40B4-BE49-F238E27FC236}">
                  <a16:creationId xmlns:a16="http://schemas.microsoft.com/office/drawing/2014/main" id="{B750C9A9-BDDD-4A46-9AF6-0B040E58D0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4178" y="2502"/>
              <a:ext cx="94" cy="105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8" name="Line 68">
              <a:extLst>
                <a:ext uri="{FF2B5EF4-FFF2-40B4-BE49-F238E27FC236}">
                  <a16:creationId xmlns:a16="http://schemas.microsoft.com/office/drawing/2014/main" id="{7D4D8E7E-667F-2D47-AB1E-42868E407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1" y="1940"/>
              <a:ext cx="2" cy="25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79" name="Line 69">
              <a:extLst>
                <a:ext uri="{FF2B5EF4-FFF2-40B4-BE49-F238E27FC236}">
                  <a16:creationId xmlns:a16="http://schemas.microsoft.com/office/drawing/2014/main" id="{89656AE4-064C-C547-BF2E-077359288E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9" y="1939"/>
              <a:ext cx="8" cy="25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80" name="Group 98">
            <a:extLst>
              <a:ext uri="{FF2B5EF4-FFF2-40B4-BE49-F238E27FC236}">
                <a16:creationId xmlns:a16="http://schemas.microsoft.com/office/drawing/2014/main" id="{ACE8E6C9-5503-5947-AF2C-E4E80B15B471}"/>
              </a:ext>
            </a:extLst>
          </p:cNvPr>
          <p:cNvGrpSpPr>
            <a:grpSpLocks/>
          </p:cNvGrpSpPr>
          <p:nvPr/>
        </p:nvGrpSpPr>
        <p:grpSpPr bwMode="auto">
          <a:xfrm>
            <a:off x="1840761" y="4409653"/>
            <a:ext cx="2490787" cy="436563"/>
            <a:chOff x="732" y="2414"/>
            <a:chExt cx="1765" cy="298"/>
          </a:xfrm>
        </p:grpSpPr>
        <p:sp>
          <p:nvSpPr>
            <p:cNvPr id="81" name="Line 99">
              <a:extLst>
                <a:ext uri="{FF2B5EF4-FFF2-40B4-BE49-F238E27FC236}">
                  <a16:creationId xmlns:a16="http://schemas.microsoft.com/office/drawing/2014/main" id="{B97C4BF9-1702-5744-B609-618656108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" y="2545"/>
              <a:ext cx="1765" cy="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2" name="Line 100">
              <a:extLst>
                <a:ext uri="{FF2B5EF4-FFF2-40B4-BE49-F238E27FC236}">
                  <a16:creationId xmlns:a16="http://schemas.microsoft.com/office/drawing/2014/main" id="{95EBA8EC-AFEC-B348-A41F-9C7C38C47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2439"/>
              <a:ext cx="2" cy="27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3" name="Oval 101">
              <a:extLst>
                <a:ext uri="{FF2B5EF4-FFF2-40B4-BE49-F238E27FC236}">
                  <a16:creationId xmlns:a16="http://schemas.microsoft.com/office/drawing/2014/main" id="{3B18DB5B-4103-A548-BAAE-6B45232AF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" y="2508"/>
              <a:ext cx="81" cy="8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4" name="Oval 102">
              <a:extLst>
                <a:ext uri="{FF2B5EF4-FFF2-40B4-BE49-F238E27FC236}">
                  <a16:creationId xmlns:a16="http://schemas.microsoft.com/office/drawing/2014/main" id="{FE665A8E-3DF0-8E46-B60A-AF6D1C3D0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" y="2513"/>
              <a:ext cx="81" cy="8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5" name="Oval 103">
              <a:extLst>
                <a:ext uri="{FF2B5EF4-FFF2-40B4-BE49-F238E27FC236}">
                  <a16:creationId xmlns:a16="http://schemas.microsoft.com/office/drawing/2014/main" id="{74C5D626-2EFA-1846-9367-47F50C083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513"/>
              <a:ext cx="81" cy="8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6" name="Line 104">
              <a:extLst>
                <a:ext uri="{FF2B5EF4-FFF2-40B4-BE49-F238E27FC236}">
                  <a16:creationId xmlns:a16="http://schemas.microsoft.com/office/drawing/2014/main" id="{0A9CF48A-9E4F-E740-8DC7-B103A1DF4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" y="2437"/>
              <a:ext cx="2" cy="27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87" name="Line 105">
              <a:extLst>
                <a:ext uri="{FF2B5EF4-FFF2-40B4-BE49-F238E27FC236}">
                  <a16:creationId xmlns:a16="http://schemas.microsoft.com/office/drawing/2014/main" id="{1B86DA7F-B659-4340-8CD9-2C6EB1AC9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" y="2414"/>
              <a:ext cx="2" cy="27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</p:grpSp>
      <p:grpSp>
        <p:nvGrpSpPr>
          <p:cNvPr id="88" name="Group 142">
            <a:extLst>
              <a:ext uri="{FF2B5EF4-FFF2-40B4-BE49-F238E27FC236}">
                <a16:creationId xmlns:a16="http://schemas.microsoft.com/office/drawing/2014/main" id="{33C2353C-B713-114B-9FA7-1F9981EE3F1C}"/>
              </a:ext>
            </a:extLst>
          </p:cNvPr>
          <p:cNvGrpSpPr>
            <a:grpSpLocks/>
          </p:cNvGrpSpPr>
          <p:nvPr/>
        </p:nvGrpSpPr>
        <p:grpSpPr bwMode="auto">
          <a:xfrm>
            <a:off x="4369648" y="3319041"/>
            <a:ext cx="2127250" cy="1897062"/>
            <a:chOff x="2634" y="1733"/>
            <a:chExt cx="1340" cy="1195"/>
          </a:xfrm>
        </p:grpSpPr>
        <p:sp>
          <p:nvSpPr>
            <p:cNvPr id="89" name="Line 143">
              <a:extLst>
                <a:ext uri="{FF2B5EF4-FFF2-40B4-BE49-F238E27FC236}">
                  <a16:creationId xmlns:a16="http://schemas.microsoft.com/office/drawing/2014/main" id="{912EBCAE-A1B3-964E-9339-B04547DF0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4" y="2023"/>
              <a:ext cx="1339" cy="5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0" name="Line 144">
              <a:extLst>
                <a:ext uri="{FF2B5EF4-FFF2-40B4-BE49-F238E27FC236}">
                  <a16:creationId xmlns:a16="http://schemas.microsoft.com/office/drawing/2014/main" id="{268B8071-4954-C649-8F8C-8D4AA42AC6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071" y="2259"/>
              <a:ext cx="75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1" name="Line 145">
              <a:extLst>
                <a:ext uri="{FF2B5EF4-FFF2-40B4-BE49-F238E27FC236}">
                  <a16:creationId xmlns:a16="http://schemas.microsoft.com/office/drawing/2014/main" id="{921BD67F-D25D-264F-B48F-02A128A1C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6" y="2556"/>
              <a:ext cx="1328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2" name="Oval 146">
              <a:extLst>
                <a:ext uri="{FF2B5EF4-FFF2-40B4-BE49-F238E27FC236}">
                  <a16:creationId xmlns:a16="http://schemas.microsoft.com/office/drawing/2014/main" id="{FC481427-1B5F-D64E-946A-A89B8A5F75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3534" y="2504"/>
              <a:ext cx="94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3" name="Oval 147">
              <a:extLst>
                <a:ext uri="{FF2B5EF4-FFF2-40B4-BE49-F238E27FC236}">
                  <a16:creationId xmlns:a16="http://schemas.microsoft.com/office/drawing/2014/main" id="{A7359A6F-F119-3645-9B99-AE64DFEAFC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2973" y="2496"/>
              <a:ext cx="94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4" name="Oval 148">
              <a:extLst>
                <a:ext uri="{FF2B5EF4-FFF2-40B4-BE49-F238E27FC236}">
                  <a16:creationId xmlns:a16="http://schemas.microsoft.com/office/drawing/2014/main" id="{73C951FA-09F9-7D4D-81F2-A19D2685A1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3244" y="2494"/>
              <a:ext cx="95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5" name="Line 149">
              <a:extLst>
                <a:ext uri="{FF2B5EF4-FFF2-40B4-BE49-F238E27FC236}">
                  <a16:creationId xmlns:a16="http://schemas.microsoft.com/office/drawing/2014/main" id="{0E2D0676-3A49-874E-BAF6-1461A6A694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308" y="2168"/>
              <a:ext cx="75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6" name="Line 150">
              <a:extLst>
                <a:ext uri="{FF2B5EF4-FFF2-40B4-BE49-F238E27FC236}">
                  <a16:creationId xmlns:a16="http://schemas.microsoft.com/office/drawing/2014/main" id="{BA8B4AF2-ACA0-A945-889C-10DBE737B5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549" y="2079"/>
              <a:ext cx="74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7" name="Line 151">
              <a:extLst>
                <a:ext uri="{FF2B5EF4-FFF2-40B4-BE49-F238E27FC236}">
                  <a16:creationId xmlns:a16="http://schemas.microsoft.com/office/drawing/2014/main" id="{3916BC05-6A49-EB46-A336-7F72DC2EC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4" y="2023"/>
              <a:ext cx="1339" cy="5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8" name="Line 152">
              <a:extLst>
                <a:ext uri="{FF2B5EF4-FFF2-40B4-BE49-F238E27FC236}">
                  <a16:creationId xmlns:a16="http://schemas.microsoft.com/office/drawing/2014/main" id="{DA5FEE72-2746-C741-8BE7-B9463EC2D0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071" y="2259"/>
              <a:ext cx="75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99" name="Line 153">
              <a:extLst>
                <a:ext uri="{FF2B5EF4-FFF2-40B4-BE49-F238E27FC236}">
                  <a16:creationId xmlns:a16="http://schemas.microsoft.com/office/drawing/2014/main" id="{307CC322-0491-A840-8C0B-D931ADA24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6" y="2556"/>
              <a:ext cx="1328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0" name="Oval 154">
              <a:extLst>
                <a:ext uri="{FF2B5EF4-FFF2-40B4-BE49-F238E27FC236}">
                  <a16:creationId xmlns:a16="http://schemas.microsoft.com/office/drawing/2014/main" id="{BF708B46-F880-0D45-85E3-95FA3CD403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3534" y="2504"/>
              <a:ext cx="94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1" name="Oval 155">
              <a:extLst>
                <a:ext uri="{FF2B5EF4-FFF2-40B4-BE49-F238E27FC236}">
                  <a16:creationId xmlns:a16="http://schemas.microsoft.com/office/drawing/2014/main" id="{616F9707-1ABF-C940-9DF4-C9638D9FF0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2973" y="2496"/>
              <a:ext cx="94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2" name="Oval 156">
              <a:extLst>
                <a:ext uri="{FF2B5EF4-FFF2-40B4-BE49-F238E27FC236}">
                  <a16:creationId xmlns:a16="http://schemas.microsoft.com/office/drawing/2014/main" id="{5A0AF744-B60B-6A4C-B9AA-E8CE937272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7599">
              <a:off x="3244" y="2494"/>
              <a:ext cx="95" cy="10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3" name="Line 157">
              <a:extLst>
                <a:ext uri="{FF2B5EF4-FFF2-40B4-BE49-F238E27FC236}">
                  <a16:creationId xmlns:a16="http://schemas.microsoft.com/office/drawing/2014/main" id="{7EDF410E-F235-0A49-B81A-63B5C448B40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308" y="2168"/>
              <a:ext cx="75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4" name="Line 158">
              <a:extLst>
                <a:ext uri="{FF2B5EF4-FFF2-40B4-BE49-F238E27FC236}">
                  <a16:creationId xmlns:a16="http://schemas.microsoft.com/office/drawing/2014/main" id="{EFE2840F-6414-9E4D-9DDB-C31DF7E424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090" flipH="1" flipV="1">
              <a:off x="3549" y="2079"/>
              <a:ext cx="74" cy="1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05" name="WordArt 159">
              <a:extLst>
                <a:ext uri="{FF2B5EF4-FFF2-40B4-BE49-F238E27FC236}">
                  <a16:creationId xmlns:a16="http://schemas.microsoft.com/office/drawing/2014/main" id="{7A846EE5-7A6A-8F4A-BA3C-2123BF757C2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566" y="1733"/>
              <a:ext cx="243" cy="2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</a:t>
              </a:r>
            </a:p>
          </p:txBody>
        </p:sp>
        <p:sp>
          <p:nvSpPr>
            <p:cNvPr id="106" name="WordArt 160">
              <a:extLst>
                <a:ext uri="{FF2B5EF4-FFF2-40B4-BE49-F238E27FC236}">
                  <a16:creationId xmlns:a16="http://schemas.microsoft.com/office/drawing/2014/main" id="{F4D4ABA1-A1FE-D24E-9ECA-C2FCE67D373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18" y="1757"/>
              <a:ext cx="164" cy="21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WordArt 161">
              <a:extLst>
                <a:ext uri="{FF2B5EF4-FFF2-40B4-BE49-F238E27FC236}">
                  <a16:creationId xmlns:a16="http://schemas.microsoft.com/office/drawing/2014/main" id="{66FCA907-8143-EF4D-91E6-A4234DDF831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01" y="2693"/>
              <a:ext cx="157" cy="20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WordArt 162">
              <a:extLst>
                <a:ext uri="{FF2B5EF4-FFF2-40B4-BE49-F238E27FC236}">
                  <a16:creationId xmlns:a16="http://schemas.microsoft.com/office/drawing/2014/main" id="{4BDBEF09-0355-044C-91C9-A590CC8D799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440" y="2669"/>
              <a:ext cx="243" cy="2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</a:t>
              </a:r>
            </a:p>
          </p:txBody>
        </p:sp>
      </p:grpSp>
      <p:grpSp>
        <p:nvGrpSpPr>
          <p:cNvPr id="109" name="Group 171">
            <a:extLst>
              <a:ext uri="{FF2B5EF4-FFF2-40B4-BE49-F238E27FC236}">
                <a16:creationId xmlns:a16="http://schemas.microsoft.com/office/drawing/2014/main" id="{733611D1-B33E-F84E-8F5A-F85626217B30}"/>
              </a:ext>
            </a:extLst>
          </p:cNvPr>
          <p:cNvGrpSpPr>
            <a:grpSpLocks/>
          </p:cNvGrpSpPr>
          <p:nvPr/>
        </p:nvGrpSpPr>
        <p:grpSpPr bwMode="auto">
          <a:xfrm>
            <a:off x="1180361" y="2691978"/>
            <a:ext cx="3922712" cy="1355725"/>
            <a:chOff x="625" y="1338"/>
            <a:chExt cx="2471" cy="854"/>
          </a:xfrm>
        </p:grpSpPr>
        <p:sp>
          <p:nvSpPr>
            <p:cNvPr id="110" name="AutoShape 172">
              <a:extLst>
                <a:ext uri="{FF2B5EF4-FFF2-40B4-BE49-F238E27FC236}">
                  <a16:creationId xmlns:a16="http://schemas.microsoft.com/office/drawing/2014/main" id="{D548A170-28CB-9545-A85E-7F72770CE3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0247664">
              <a:off x="1959" y="1962"/>
              <a:ext cx="1137" cy="230"/>
            </a:xfrm>
            <a:prstGeom prst="rightArrow">
              <a:avLst>
                <a:gd name="adj1" fmla="val 44148"/>
                <a:gd name="adj2" fmla="val 17624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11" name="WordArt 173">
              <a:extLst>
                <a:ext uri="{FF2B5EF4-FFF2-40B4-BE49-F238E27FC236}">
                  <a16:creationId xmlns:a16="http://schemas.microsoft.com/office/drawing/2014/main" id="{6E7B4FF1-F26F-8E4E-81B5-3F99542CDF5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25" y="1338"/>
              <a:ext cx="164" cy="21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WordArt 174">
              <a:extLst>
                <a:ext uri="{FF2B5EF4-FFF2-40B4-BE49-F238E27FC236}">
                  <a16:creationId xmlns:a16="http://schemas.microsoft.com/office/drawing/2014/main" id="{B83DE4A3-DF96-3647-A807-97AAA18631B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76" y="1349"/>
              <a:ext cx="876" cy="21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光的振动</a:t>
              </a:r>
            </a:p>
          </p:txBody>
        </p:sp>
        <p:sp>
          <p:nvSpPr>
            <p:cNvPr id="113" name="WordArt 175">
              <a:extLst>
                <a:ext uri="{FF2B5EF4-FFF2-40B4-BE49-F238E27FC236}">
                  <a16:creationId xmlns:a16="http://schemas.microsoft.com/office/drawing/2014/main" id="{0AFEE205-D214-E64A-8CAB-3001C03F61A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01" y="1755"/>
              <a:ext cx="1074" cy="2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在主截面内</a:t>
              </a:r>
            </a:p>
          </p:txBody>
        </p:sp>
      </p:grpSp>
      <p:grpSp>
        <p:nvGrpSpPr>
          <p:cNvPr id="114" name="Group 176">
            <a:extLst>
              <a:ext uri="{FF2B5EF4-FFF2-40B4-BE49-F238E27FC236}">
                <a16:creationId xmlns:a16="http://schemas.microsoft.com/office/drawing/2014/main" id="{53DCC282-C5B3-C94C-A9D2-8DF80A3D0830}"/>
              </a:ext>
            </a:extLst>
          </p:cNvPr>
          <p:cNvGrpSpPr>
            <a:grpSpLocks/>
          </p:cNvGrpSpPr>
          <p:nvPr/>
        </p:nvGrpSpPr>
        <p:grpSpPr bwMode="auto">
          <a:xfrm>
            <a:off x="1315298" y="4968453"/>
            <a:ext cx="3703638" cy="984250"/>
            <a:chOff x="710" y="2772"/>
            <a:chExt cx="2333" cy="620"/>
          </a:xfrm>
        </p:grpSpPr>
        <p:sp>
          <p:nvSpPr>
            <p:cNvPr id="115" name="WordArt 177">
              <a:extLst>
                <a:ext uri="{FF2B5EF4-FFF2-40B4-BE49-F238E27FC236}">
                  <a16:creationId xmlns:a16="http://schemas.microsoft.com/office/drawing/2014/main" id="{DC69B9B7-9F4F-7943-AC51-AD3E1D14040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10" y="2843"/>
              <a:ext cx="157" cy="20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0" i="1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3600" b="0" i="1" u="none" strike="noStrike" kern="10" cap="none" spc="0" normalizeH="0" baseline="0" noProof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AutoShape 178">
              <a:extLst>
                <a:ext uri="{FF2B5EF4-FFF2-40B4-BE49-F238E27FC236}">
                  <a16:creationId xmlns:a16="http://schemas.microsoft.com/office/drawing/2014/main" id="{ADC6AD5F-F3EA-C344-A3D3-F08755A528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633588">
              <a:off x="2085" y="2772"/>
              <a:ext cx="958" cy="230"/>
            </a:xfrm>
            <a:prstGeom prst="rightArrow">
              <a:avLst>
                <a:gd name="adj1" fmla="val 44148"/>
                <a:gd name="adj2" fmla="val 148502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宋体" panose="02010600030101010101" pitchFamily="2" charset="-122"/>
              </a:endParaRPr>
            </a:p>
          </p:txBody>
        </p:sp>
        <p:sp>
          <p:nvSpPr>
            <p:cNvPr id="117" name="WordArt 179">
              <a:extLst>
                <a:ext uri="{FF2B5EF4-FFF2-40B4-BE49-F238E27FC236}">
                  <a16:creationId xmlns:a16="http://schemas.microsoft.com/office/drawing/2014/main" id="{64F58032-4378-D94E-86AC-BA83A526493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957" y="2832"/>
              <a:ext cx="920" cy="21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光的振动</a:t>
              </a:r>
            </a:p>
          </p:txBody>
        </p:sp>
        <p:sp>
          <p:nvSpPr>
            <p:cNvPr id="118" name="WordArt 180">
              <a:extLst>
                <a:ext uri="{FF2B5EF4-FFF2-40B4-BE49-F238E27FC236}">
                  <a16:creationId xmlns:a16="http://schemas.microsoft.com/office/drawing/2014/main" id="{F9F9C5F9-43E9-4A4A-B220-C7FAE2E4CB9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76" y="3182"/>
              <a:ext cx="1089" cy="21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0" cap="none" spc="0" normalizeH="0" baseline="0" noProof="0">
                  <a:ln w="9525">
                    <a:solidFill>
                      <a:srgbClr val="3333CC"/>
                    </a:solidFill>
                    <a:round/>
                    <a:headEnd/>
                    <a:tailEnd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垂直主截面</a:t>
              </a:r>
            </a:p>
          </p:txBody>
        </p:sp>
      </p:grpSp>
      <p:sp>
        <p:nvSpPr>
          <p:cNvPr id="119" name="Text Box 3">
            <a:extLst>
              <a:ext uri="{FF2B5EF4-FFF2-40B4-BE49-F238E27FC236}">
                <a16:creationId xmlns:a16="http://schemas.microsoft.com/office/drawing/2014/main" id="{DD7D0E17-6FB0-2140-806D-D401DF9EBB97}"/>
              </a:ext>
            </a:extLst>
          </p:cNvPr>
          <p:cNvSpPr txBox="1"/>
          <p:nvPr/>
        </p:nvSpPr>
        <p:spPr>
          <a:xfrm>
            <a:off x="1107772" y="215901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特殊情况：入射光垂直入射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0" name="Text Box 3">
            <a:extLst>
              <a:ext uri="{FF2B5EF4-FFF2-40B4-BE49-F238E27FC236}">
                <a16:creationId xmlns:a16="http://schemas.microsoft.com/office/drawing/2014/main" id="{175312F9-642A-6946-81D2-AD02FE66BBC1}"/>
              </a:ext>
            </a:extLst>
          </p:cNvPr>
          <p:cNvSpPr txBox="1"/>
          <p:nvPr/>
        </p:nvSpPr>
        <p:spPr>
          <a:xfrm>
            <a:off x="1153411" y="955543"/>
            <a:ext cx="70359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四个面始终共面。</a:t>
            </a:r>
            <a:endParaRPr lang="zh-CN" altLang="en-US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3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Box 5">
            <a:extLst>
              <a:ext uri="{FF2B5EF4-FFF2-40B4-BE49-F238E27FC236}">
                <a16:creationId xmlns:a16="http://schemas.microsoft.com/office/drawing/2014/main" id="{A04B2C65-FDE6-9F4E-A3C5-D92DAF1DA697}"/>
              </a:ext>
            </a:extLst>
          </p:cNvPr>
          <p:cNvSpPr txBox="1"/>
          <p:nvPr/>
        </p:nvSpPr>
        <p:spPr>
          <a:xfrm>
            <a:off x="224892" y="143094"/>
            <a:ext cx="851006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Hans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四*、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晶体相移器件  圆和椭圆偏振光的起偏</a:t>
            </a:r>
          </a:p>
        </p:txBody>
      </p:sp>
      <p:sp>
        <p:nvSpPr>
          <p:cNvPr id="256" name="Text Box 4">
            <a:extLst>
              <a:ext uri="{FF2B5EF4-FFF2-40B4-BE49-F238E27FC236}">
                <a16:creationId xmlns:a16="http://schemas.microsoft.com/office/drawing/2014/main" id="{1391F4E7-6122-FD45-8039-2342CF77D7C6}"/>
              </a:ext>
            </a:extLst>
          </p:cNvPr>
          <p:cNvSpPr txBox="1"/>
          <p:nvPr/>
        </p:nvSpPr>
        <p:spPr>
          <a:xfrm>
            <a:off x="976313" y="1057275"/>
            <a:ext cx="3503612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晶片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光轴平行于表面的晶体薄片。</a:t>
            </a:r>
          </a:p>
        </p:txBody>
      </p:sp>
      <p:grpSp>
        <p:nvGrpSpPr>
          <p:cNvPr id="257" name="Group 5">
            <a:extLst>
              <a:ext uri="{FF2B5EF4-FFF2-40B4-BE49-F238E27FC236}">
                <a16:creationId xmlns:a16="http://schemas.microsoft.com/office/drawing/2014/main" id="{6DB82CFE-D3C3-6148-907B-2DB296D71761}"/>
              </a:ext>
            </a:extLst>
          </p:cNvPr>
          <p:cNvGrpSpPr/>
          <p:nvPr/>
        </p:nvGrpSpPr>
        <p:grpSpPr>
          <a:xfrm>
            <a:off x="790575" y="2544763"/>
            <a:ext cx="3717925" cy="2266950"/>
            <a:chOff x="724" y="1047"/>
            <a:chExt cx="2342" cy="1428"/>
          </a:xfrm>
        </p:grpSpPr>
        <p:sp>
          <p:nvSpPr>
            <p:cNvPr id="258" name="Rectangle 6">
              <a:extLst>
                <a:ext uri="{FF2B5EF4-FFF2-40B4-BE49-F238E27FC236}">
                  <a16:creationId xmlns:a16="http://schemas.microsoft.com/office/drawing/2014/main" id="{308E7B0E-F3BC-8E46-9414-F9F5C91A90E5}"/>
                </a:ext>
              </a:extLst>
            </p:cNvPr>
            <p:cNvSpPr/>
            <p:nvPr/>
          </p:nvSpPr>
          <p:spPr>
            <a:xfrm>
              <a:off x="1802" y="1047"/>
              <a:ext cx="247" cy="33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rPr>
                <a:t>y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259" name="Group 7">
              <a:extLst>
                <a:ext uri="{FF2B5EF4-FFF2-40B4-BE49-F238E27FC236}">
                  <a16:creationId xmlns:a16="http://schemas.microsoft.com/office/drawing/2014/main" id="{D69F433A-114E-FC41-B1CA-E125FE15ADE1}"/>
                </a:ext>
              </a:extLst>
            </p:cNvPr>
            <p:cNvGrpSpPr/>
            <p:nvPr/>
          </p:nvGrpSpPr>
          <p:grpSpPr>
            <a:xfrm>
              <a:off x="724" y="1149"/>
              <a:ext cx="2342" cy="1326"/>
              <a:chOff x="812" y="1149"/>
              <a:chExt cx="2342" cy="1326"/>
            </a:xfrm>
          </p:grpSpPr>
          <p:sp>
            <p:nvSpPr>
              <p:cNvPr id="260" name="Rectangle 8">
                <a:extLst>
                  <a:ext uri="{FF2B5EF4-FFF2-40B4-BE49-F238E27FC236}">
                    <a16:creationId xmlns:a16="http://schemas.microsoft.com/office/drawing/2014/main" id="{03B9EF83-31EA-D643-9BCC-2A4FAA138F2E}"/>
                  </a:ext>
                </a:extLst>
              </p:cNvPr>
              <p:cNvSpPr/>
              <p:nvPr/>
            </p:nvSpPr>
            <p:spPr>
              <a:xfrm>
                <a:off x="1981" y="1595"/>
                <a:ext cx="206" cy="24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i="1" dirty="0">
                    <a:solidFill>
                      <a:srgbClr val="669900"/>
                    </a:solidFill>
                    <a:latin typeface="Times New Roman" pitchFamily="18" charset="0"/>
                    <a:ea typeface="黑体" pitchFamily="49" charset="-122"/>
                    <a:sym typeface="Symbol" pitchFamily="18" charset="2"/>
                  </a:rPr>
                  <a:t></a:t>
                </a:r>
                <a:endParaRPr lang="zh-CN" altLang="en-US" sz="2400" b="1" i="1" dirty="0">
                  <a:solidFill>
                    <a:srgbClr val="6699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1" name="Line 9">
                <a:extLst>
                  <a:ext uri="{FF2B5EF4-FFF2-40B4-BE49-F238E27FC236}">
                    <a16:creationId xmlns:a16="http://schemas.microsoft.com/office/drawing/2014/main" id="{FDB99569-524A-744A-B2D7-93BD23CDF7B3}"/>
                  </a:ext>
                </a:extLst>
              </p:cNvPr>
              <p:cNvSpPr/>
              <p:nvPr/>
            </p:nvSpPr>
            <p:spPr>
              <a:xfrm>
                <a:off x="2287" y="1292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2" name="Line 10">
                <a:extLst>
                  <a:ext uri="{FF2B5EF4-FFF2-40B4-BE49-F238E27FC236}">
                    <a16:creationId xmlns:a16="http://schemas.microsoft.com/office/drawing/2014/main" id="{5936F7E5-BF56-0842-9C79-5EE20C99B5BF}"/>
                  </a:ext>
                </a:extLst>
              </p:cNvPr>
              <p:cNvSpPr/>
              <p:nvPr/>
            </p:nvSpPr>
            <p:spPr>
              <a:xfrm flipV="1">
                <a:off x="2243" y="1723"/>
                <a:ext cx="281" cy="59"/>
              </a:xfrm>
              <a:prstGeom prst="line">
                <a:avLst/>
              </a:prstGeom>
              <a:ln w="1905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3" name="Line 11">
                <a:extLst>
                  <a:ext uri="{FF2B5EF4-FFF2-40B4-BE49-F238E27FC236}">
                    <a16:creationId xmlns:a16="http://schemas.microsoft.com/office/drawing/2014/main" id="{63E0E438-68F4-5946-9AE4-48FD03849723}"/>
                  </a:ext>
                </a:extLst>
              </p:cNvPr>
              <p:cNvSpPr/>
              <p:nvPr/>
            </p:nvSpPr>
            <p:spPr>
              <a:xfrm flipV="1">
                <a:off x="1977" y="1464"/>
                <a:ext cx="695" cy="48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4" name="Line 12">
                <a:extLst>
                  <a:ext uri="{FF2B5EF4-FFF2-40B4-BE49-F238E27FC236}">
                    <a16:creationId xmlns:a16="http://schemas.microsoft.com/office/drawing/2014/main" id="{08FBFEBE-285C-C946-B33D-B7BB20F8AA14}"/>
                  </a:ext>
                </a:extLst>
              </p:cNvPr>
              <p:cNvSpPr/>
              <p:nvPr/>
            </p:nvSpPr>
            <p:spPr>
              <a:xfrm>
                <a:off x="2344" y="1479"/>
                <a:ext cx="1" cy="22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5" name="Line 13">
                <a:extLst>
                  <a:ext uri="{FF2B5EF4-FFF2-40B4-BE49-F238E27FC236}">
                    <a16:creationId xmlns:a16="http://schemas.microsoft.com/office/drawing/2014/main" id="{3475875C-E7F1-BC4C-A8D9-8971070EEE52}"/>
                  </a:ext>
                </a:extLst>
              </p:cNvPr>
              <p:cNvSpPr/>
              <p:nvPr/>
            </p:nvSpPr>
            <p:spPr>
              <a:xfrm flipV="1">
                <a:off x="2122" y="1442"/>
                <a:ext cx="214" cy="147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6" name="Arc 14">
                <a:extLst>
                  <a:ext uri="{FF2B5EF4-FFF2-40B4-BE49-F238E27FC236}">
                    <a16:creationId xmlns:a16="http://schemas.microsoft.com/office/drawing/2014/main" id="{B2052889-0F4E-5142-8801-C62D2AC534E7}"/>
                  </a:ext>
                </a:extLst>
              </p:cNvPr>
              <p:cNvSpPr/>
              <p:nvPr/>
            </p:nvSpPr>
            <p:spPr>
              <a:xfrm>
                <a:off x="2137" y="1693"/>
                <a:ext cx="54" cy="37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54" y="37"/>
                  </a:cxn>
                  <a:cxn ang="0">
                    <a:pos x="0" y="37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0" cap="flat" cmpd="sng">
                <a:solidFill>
                  <a:srgbClr val="66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7" name="Line 15">
                <a:extLst>
                  <a:ext uri="{FF2B5EF4-FFF2-40B4-BE49-F238E27FC236}">
                    <a16:creationId xmlns:a16="http://schemas.microsoft.com/office/drawing/2014/main" id="{783B7B13-30C9-1941-A47B-32E158E9E969}"/>
                  </a:ext>
                </a:extLst>
              </p:cNvPr>
              <p:cNvSpPr/>
              <p:nvPr/>
            </p:nvSpPr>
            <p:spPr>
              <a:xfrm flipV="1">
                <a:off x="2137" y="1688"/>
                <a:ext cx="214" cy="14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8" name="Line 16">
                <a:extLst>
                  <a:ext uri="{FF2B5EF4-FFF2-40B4-BE49-F238E27FC236}">
                    <a16:creationId xmlns:a16="http://schemas.microsoft.com/office/drawing/2014/main" id="{EDE2FADA-F997-3D48-9B0F-875D341C716D}"/>
                  </a:ext>
                </a:extLst>
              </p:cNvPr>
              <p:cNvSpPr/>
              <p:nvPr/>
            </p:nvSpPr>
            <p:spPr>
              <a:xfrm>
                <a:off x="1881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69" name="Line 17">
                <a:extLst>
                  <a:ext uri="{FF2B5EF4-FFF2-40B4-BE49-F238E27FC236}">
                    <a16:creationId xmlns:a16="http://schemas.microsoft.com/office/drawing/2014/main" id="{CA322BFE-E7BD-3449-905A-A2B0FE150AD1}"/>
                  </a:ext>
                </a:extLst>
              </p:cNvPr>
              <p:cNvSpPr/>
              <p:nvPr/>
            </p:nvSpPr>
            <p:spPr>
              <a:xfrm flipH="1">
                <a:off x="1761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0" name="Line 18">
                <a:extLst>
                  <a:ext uri="{FF2B5EF4-FFF2-40B4-BE49-F238E27FC236}">
                    <a16:creationId xmlns:a16="http://schemas.microsoft.com/office/drawing/2014/main" id="{45D11601-383D-5D4C-A377-5C0BBE2C3F44}"/>
                  </a:ext>
                </a:extLst>
              </p:cNvPr>
              <p:cNvSpPr/>
              <p:nvPr/>
            </p:nvSpPr>
            <p:spPr>
              <a:xfrm>
                <a:off x="960" y="1833"/>
                <a:ext cx="803" cy="1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sm"/>
                <a:tailEnd type="stealth" w="med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1" name="Line 19">
                <a:extLst>
                  <a:ext uri="{FF2B5EF4-FFF2-40B4-BE49-F238E27FC236}">
                    <a16:creationId xmlns:a16="http://schemas.microsoft.com/office/drawing/2014/main" id="{C3F80F15-17DB-1E46-AC4B-ECC62B399F42}"/>
                  </a:ext>
                </a:extLst>
              </p:cNvPr>
              <p:cNvSpPr/>
              <p:nvPr/>
            </p:nvSpPr>
            <p:spPr>
              <a:xfrm>
                <a:off x="2137" y="1833"/>
                <a:ext cx="1017" cy="1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sm"/>
                <a:tailEnd type="stealth" w="med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2" name="Line 20">
                <a:extLst>
                  <a:ext uri="{FF2B5EF4-FFF2-40B4-BE49-F238E27FC236}">
                    <a16:creationId xmlns:a16="http://schemas.microsoft.com/office/drawing/2014/main" id="{415EC315-4C1F-2043-BB2B-83CBC65CE001}"/>
                  </a:ext>
                </a:extLst>
              </p:cNvPr>
              <p:cNvSpPr/>
              <p:nvPr/>
            </p:nvSpPr>
            <p:spPr>
              <a:xfrm>
                <a:off x="2137" y="1149"/>
                <a:ext cx="0" cy="1238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triangle" w="sm" len="lg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3" name="Line 21">
                <a:extLst>
                  <a:ext uri="{FF2B5EF4-FFF2-40B4-BE49-F238E27FC236}">
                    <a16:creationId xmlns:a16="http://schemas.microsoft.com/office/drawing/2014/main" id="{ECF99088-A56F-B545-8FE1-20A150320B4B}"/>
                  </a:ext>
                </a:extLst>
              </p:cNvPr>
              <p:cNvSpPr/>
              <p:nvPr/>
            </p:nvSpPr>
            <p:spPr>
              <a:xfrm>
                <a:off x="2137" y="1387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4" name="Line 22">
                <a:extLst>
                  <a:ext uri="{FF2B5EF4-FFF2-40B4-BE49-F238E27FC236}">
                    <a16:creationId xmlns:a16="http://schemas.microsoft.com/office/drawing/2014/main" id="{E41C1AF6-A190-9A42-A4D1-66EA458B756E}"/>
                  </a:ext>
                </a:extLst>
              </p:cNvPr>
              <p:cNvSpPr/>
              <p:nvPr/>
            </p:nvSpPr>
            <p:spPr>
              <a:xfrm flipH="1">
                <a:off x="2137" y="1428"/>
                <a:ext cx="214" cy="406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triangle" w="sm" len="lg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5" name="Line 23">
                <a:extLst>
                  <a:ext uri="{FF2B5EF4-FFF2-40B4-BE49-F238E27FC236}">
                    <a16:creationId xmlns:a16="http://schemas.microsoft.com/office/drawing/2014/main" id="{6D6502C6-EDB0-2E42-83BC-A4D8F8887014}"/>
                  </a:ext>
                </a:extLst>
              </p:cNvPr>
              <p:cNvSpPr/>
              <p:nvPr/>
            </p:nvSpPr>
            <p:spPr>
              <a:xfrm>
                <a:off x="2137" y="1575"/>
                <a:ext cx="0" cy="259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headEnd type="triangle" w="sm" len="med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6" name="Line 24">
                <a:extLst>
                  <a:ext uri="{FF2B5EF4-FFF2-40B4-BE49-F238E27FC236}">
                    <a16:creationId xmlns:a16="http://schemas.microsoft.com/office/drawing/2014/main" id="{7655CCC6-CD97-9D4E-8444-236F866897A4}"/>
                  </a:ext>
                </a:extLst>
              </p:cNvPr>
              <p:cNvSpPr/>
              <p:nvPr/>
            </p:nvSpPr>
            <p:spPr>
              <a:xfrm flipH="1">
                <a:off x="1174" y="1722"/>
                <a:ext cx="107" cy="223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7" name="Line 25">
                <a:extLst>
                  <a:ext uri="{FF2B5EF4-FFF2-40B4-BE49-F238E27FC236}">
                    <a16:creationId xmlns:a16="http://schemas.microsoft.com/office/drawing/2014/main" id="{FE7A2595-55A7-A446-A091-F3933BDD47CA}"/>
                  </a:ext>
                </a:extLst>
              </p:cNvPr>
              <p:cNvSpPr/>
              <p:nvPr/>
            </p:nvSpPr>
            <p:spPr>
              <a:xfrm flipH="1">
                <a:off x="1442" y="1722"/>
                <a:ext cx="107" cy="223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8" name="Line 26">
                <a:extLst>
                  <a:ext uri="{FF2B5EF4-FFF2-40B4-BE49-F238E27FC236}">
                    <a16:creationId xmlns:a16="http://schemas.microsoft.com/office/drawing/2014/main" id="{C1B6514F-A0FD-ED44-A1CD-2512956E646B}"/>
                  </a:ext>
                </a:extLst>
              </p:cNvPr>
              <p:cNvSpPr/>
              <p:nvPr/>
            </p:nvSpPr>
            <p:spPr>
              <a:xfrm>
                <a:off x="1763" y="2308"/>
                <a:ext cx="107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79" name="Line 27">
                <a:extLst>
                  <a:ext uri="{FF2B5EF4-FFF2-40B4-BE49-F238E27FC236}">
                    <a16:creationId xmlns:a16="http://schemas.microsoft.com/office/drawing/2014/main" id="{1BA4E8A8-6DDB-AB48-8DA2-82F462D24FFB}"/>
                  </a:ext>
                </a:extLst>
              </p:cNvPr>
              <p:cNvSpPr/>
              <p:nvPr/>
            </p:nvSpPr>
            <p:spPr>
              <a:xfrm>
                <a:off x="1763" y="1580"/>
                <a:ext cx="0" cy="739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0" name="Line 28">
                <a:extLst>
                  <a:ext uri="{FF2B5EF4-FFF2-40B4-BE49-F238E27FC236}">
                    <a16:creationId xmlns:a16="http://schemas.microsoft.com/office/drawing/2014/main" id="{D5B7DE41-3586-DE4E-B893-79A49B4E2047}"/>
                  </a:ext>
                </a:extLst>
              </p:cNvPr>
              <p:cNvSpPr/>
              <p:nvPr/>
            </p:nvSpPr>
            <p:spPr>
              <a:xfrm>
                <a:off x="1769" y="1586"/>
                <a:ext cx="108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1" name="Line 29">
                <a:extLst>
                  <a:ext uri="{FF2B5EF4-FFF2-40B4-BE49-F238E27FC236}">
                    <a16:creationId xmlns:a16="http://schemas.microsoft.com/office/drawing/2014/main" id="{DE7087D5-E6D6-D54B-B041-650C14D0D997}"/>
                  </a:ext>
                </a:extLst>
              </p:cNvPr>
              <p:cNvSpPr/>
              <p:nvPr/>
            </p:nvSpPr>
            <p:spPr>
              <a:xfrm>
                <a:off x="1878" y="1580"/>
                <a:ext cx="1" cy="73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2" name="Line 30">
                <a:extLst>
                  <a:ext uri="{FF2B5EF4-FFF2-40B4-BE49-F238E27FC236}">
                    <a16:creationId xmlns:a16="http://schemas.microsoft.com/office/drawing/2014/main" id="{793E387C-3002-EF49-A31B-86F35B11D0D4}"/>
                  </a:ext>
                </a:extLst>
              </p:cNvPr>
              <p:cNvSpPr/>
              <p:nvPr/>
            </p:nvSpPr>
            <p:spPr>
              <a:xfrm flipV="1">
                <a:off x="1870" y="1294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3" name="Line 31">
                <a:extLst>
                  <a:ext uri="{FF2B5EF4-FFF2-40B4-BE49-F238E27FC236}">
                    <a16:creationId xmlns:a16="http://schemas.microsoft.com/office/drawing/2014/main" id="{504A57E7-F16D-EF48-A3D6-276BB226E6EF}"/>
                  </a:ext>
                </a:extLst>
              </p:cNvPr>
              <p:cNvSpPr/>
              <p:nvPr/>
            </p:nvSpPr>
            <p:spPr>
              <a:xfrm>
                <a:off x="2304" y="1289"/>
                <a:ext cx="121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4" name="Line 32">
                <a:extLst>
                  <a:ext uri="{FF2B5EF4-FFF2-40B4-BE49-F238E27FC236}">
                    <a16:creationId xmlns:a16="http://schemas.microsoft.com/office/drawing/2014/main" id="{EF1AC7DD-727E-0543-AEBB-73DFFAF004A8}"/>
                  </a:ext>
                </a:extLst>
              </p:cNvPr>
              <p:cNvSpPr/>
              <p:nvPr/>
            </p:nvSpPr>
            <p:spPr>
              <a:xfrm flipV="1">
                <a:off x="1870" y="2032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5" name="Line 33">
                <a:extLst>
                  <a:ext uri="{FF2B5EF4-FFF2-40B4-BE49-F238E27FC236}">
                    <a16:creationId xmlns:a16="http://schemas.microsoft.com/office/drawing/2014/main" id="{FF2B2026-C683-E344-843A-D93F1AA3A275}"/>
                  </a:ext>
                </a:extLst>
              </p:cNvPr>
              <p:cNvSpPr/>
              <p:nvPr/>
            </p:nvSpPr>
            <p:spPr>
              <a:xfrm flipV="1">
                <a:off x="1763" y="1283"/>
                <a:ext cx="535" cy="296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6" name="Line 34">
                <a:extLst>
                  <a:ext uri="{FF2B5EF4-FFF2-40B4-BE49-F238E27FC236}">
                    <a16:creationId xmlns:a16="http://schemas.microsoft.com/office/drawing/2014/main" id="{74AD390F-316E-4A40-B72A-1D6FB47C8FD3}"/>
                  </a:ext>
                </a:extLst>
              </p:cNvPr>
              <p:cNvSpPr/>
              <p:nvPr/>
            </p:nvSpPr>
            <p:spPr>
              <a:xfrm>
                <a:off x="2411" y="1297"/>
                <a:ext cx="0" cy="738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7" name="Rectangle 35">
                <a:extLst>
                  <a:ext uri="{FF2B5EF4-FFF2-40B4-BE49-F238E27FC236}">
                    <a16:creationId xmlns:a16="http://schemas.microsoft.com/office/drawing/2014/main" id="{1D040FB9-5E9D-564F-AABE-C549E39BD8F7}"/>
                  </a:ext>
                </a:extLst>
              </p:cNvPr>
              <p:cNvSpPr/>
              <p:nvPr/>
            </p:nvSpPr>
            <p:spPr>
              <a:xfrm>
                <a:off x="1442" y="2211"/>
                <a:ext cx="294" cy="22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rPr>
                  <a:t>d</a:t>
                </a:r>
                <a:endParaRPr lang="en-US" altLang="zh-CN" sz="2800" b="1" u="sng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8" name="Rectangle 36">
                <a:extLst>
                  <a:ext uri="{FF2B5EF4-FFF2-40B4-BE49-F238E27FC236}">
                    <a16:creationId xmlns:a16="http://schemas.microsoft.com/office/drawing/2014/main" id="{EF2648CC-3FAF-2746-AE8F-B43C67F767D8}"/>
                  </a:ext>
                </a:extLst>
              </p:cNvPr>
              <p:cNvSpPr/>
              <p:nvPr/>
            </p:nvSpPr>
            <p:spPr>
              <a:xfrm>
                <a:off x="2476" y="1302"/>
                <a:ext cx="535" cy="299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rPr>
                  <a:t>x</a:t>
                </a:r>
                <a:endParaRPr lang="en-US" altLang="zh-CN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89" name="Rectangle 37">
                <a:extLst>
                  <a:ext uri="{FF2B5EF4-FFF2-40B4-BE49-F238E27FC236}">
                    <a16:creationId xmlns:a16="http://schemas.microsoft.com/office/drawing/2014/main" id="{F97E2137-3395-B347-9E02-F8C95A73672B}"/>
                  </a:ext>
                </a:extLst>
              </p:cNvPr>
              <p:cNvSpPr/>
              <p:nvPr/>
            </p:nvSpPr>
            <p:spPr>
              <a:xfrm>
                <a:off x="2387" y="1229"/>
                <a:ext cx="252" cy="278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A</a:t>
                </a:r>
                <a:endParaRPr lang="en-US" altLang="zh-CN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0" name="Rectangle 38">
                <a:extLst>
                  <a:ext uri="{FF2B5EF4-FFF2-40B4-BE49-F238E27FC236}">
                    <a16:creationId xmlns:a16="http://schemas.microsoft.com/office/drawing/2014/main" id="{7A7F43A0-DC0C-8942-BB20-E29BE49486EF}"/>
                  </a:ext>
                </a:extLst>
              </p:cNvPr>
              <p:cNvSpPr/>
              <p:nvPr/>
            </p:nvSpPr>
            <p:spPr>
              <a:xfrm>
                <a:off x="2479" y="1532"/>
                <a:ext cx="313" cy="34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i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A</a:t>
                </a:r>
                <a:r>
                  <a:rPr lang="en-US" altLang="zh-CN" sz="2400" b="1" i="1" baseline="-25000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o</a:t>
                </a:r>
                <a:endParaRPr lang="en-US" altLang="zh-CN" sz="28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1" name="Rectangle 39">
                <a:extLst>
                  <a:ext uri="{FF2B5EF4-FFF2-40B4-BE49-F238E27FC236}">
                    <a16:creationId xmlns:a16="http://schemas.microsoft.com/office/drawing/2014/main" id="{CFB28319-E0DF-714D-AFFB-07C4BD822E9E}"/>
                  </a:ext>
                </a:extLst>
              </p:cNvPr>
              <p:cNvSpPr/>
              <p:nvPr/>
            </p:nvSpPr>
            <p:spPr>
              <a:xfrm>
                <a:off x="1676" y="1236"/>
                <a:ext cx="283" cy="299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i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A</a:t>
                </a:r>
                <a:r>
                  <a:rPr lang="en-US" altLang="zh-CN" sz="2400" b="1" i="1" baseline="-25000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e</a:t>
                </a:r>
                <a:endParaRPr lang="en-US" altLang="zh-CN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2" name="Rectangle 40">
                <a:extLst>
                  <a:ext uri="{FF2B5EF4-FFF2-40B4-BE49-F238E27FC236}">
                    <a16:creationId xmlns:a16="http://schemas.microsoft.com/office/drawing/2014/main" id="{C190D000-6300-B448-829F-606C57CD5D4E}"/>
                  </a:ext>
                </a:extLst>
              </p:cNvPr>
              <p:cNvSpPr/>
              <p:nvPr/>
            </p:nvSpPr>
            <p:spPr>
              <a:xfrm>
                <a:off x="812" y="1914"/>
                <a:ext cx="946" cy="396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线偏振光</a:t>
                </a: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3" name="Rectangle 41">
                <a:extLst>
                  <a:ext uri="{FF2B5EF4-FFF2-40B4-BE49-F238E27FC236}">
                    <a16:creationId xmlns:a16="http://schemas.microsoft.com/office/drawing/2014/main" id="{19B70EC3-F0E2-BB44-8B60-0797CBF7D85E}"/>
                  </a:ext>
                </a:extLst>
              </p:cNvPr>
              <p:cNvSpPr/>
              <p:nvPr/>
            </p:nvSpPr>
            <p:spPr>
              <a:xfrm>
                <a:off x="2212" y="2195"/>
                <a:ext cx="514" cy="28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itchFamily="18" charset="0"/>
                    <a:ea typeface="黑体" pitchFamily="49" charset="-122"/>
                  </a:rPr>
                  <a:t>光轴</a:t>
                </a:r>
                <a:endPara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4" name="Line 42">
                <a:extLst>
                  <a:ext uri="{FF2B5EF4-FFF2-40B4-BE49-F238E27FC236}">
                    <a16:creationId xmlns:a16="http://schemas.microsoft.com/office/drawing/2014/main" id="{517043BF-0F35-7848-9940-9C68C29D3527}"/>
                  </a:ext>
                </a:extLst>
              </p:cNvPr>
              <p:cNvSpPr/>
              <p:nvPr/>
            </p:nvSpPr>
            <p:spPr>
              <a:xfrm>
                <a:off x="1602" y="2378"/>
                <a:ext cx="157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5" name="Line 43">
                <a:extLst>
                  <a:ext uri="{FF2B5EF4-FFF2-40B4-BE49-F238E27FC236}">
                    <a16:creationId xmlns:a16="http://schemas.microsoft.com/office/drawing/2014/main" id="{4F0D5402-3828-6D42-9ABF-46761AF8FEF7}"/>
                  </a:ext>
                </a:extLst>
              </p:cNvPr>
              <p:cNvSpPr/>
              <p:nvPr/>
            </p:nvSpPr>
            <p:spPr>
              <a:xfrm flipH="1">
                <a:off x="1871" y="2384"/>
                <a:ext cx="164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6" name="Line 44">
                <a:extLst>
                  <a:ext uri="{FF2B5EF4-FFF2-40B4-BE49-F238E27FC236}">
                    <a16:creationId xmlns:a16="http://schemas.microsoft.com/office/drawing/2014/main" id="{AA4A8266-1FE7-504B-85A3-F2681817E649}"/>
                  </a:ext>
                </a:extLst>
              </p:cNvPr>
              <p:cNvSpPr/>
              <p:nvPr/>
            </p:nvSpPr>
            <p:spPr>
              <a:xfrm>
                <a:off x="1706" y="2378"/>
                <a:ext cx="180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7" name="Line 45">
                <a:extLst>
                  <a:ext uri="{FF2B5EF4-FFF2-40B4-BE49-F238E27FC236}">
                    <a16:creationId xmlns:a16="http://schemas.microsoft.com/office/drawing/2014/main" id="{3C65E15B-D101-9F47-8218-CCE8BF0A66F4}"/>
                  </a:ext>
                </a:extLst>
              </p:cNvPr>
              <p:cNvSpPr/>
              <p:nvPr/>
            </p:nvSpPr>
            <p:spPr>
              <a:xfrm>
                <a:off x="1995" y="1440"/>
                <a:ext cx="1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8" name="Text Box 46">
                <a:extLst>
                  <a:ext uri="{FF2B5EF4-FFF2-40B4-BE49-F238E27FC236}">
                    <a16:creationId xmlns:a16="http://schemas.microsoft.com/office/drawing/2014/main" id="{4135D126-57F5-8D46-B6C6-42F42CEB74BF}"/>
                  </a:ext>
                </a:extLst>
              </p:cNvPr>
              <p:cNvSpPr txBox="1"/>
              <p:nvPr/>
            </p:nvSpPr>
            <p:spPr>
              <a:xfrm>
                <a:off x="1243" y="1524"/>
                <a:ext cx="359" cy="31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i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  <a:sym typeface="Symbol" pitchFamily="18" charset="2"/>
                  </a:rPr>
                  <a:t></a:t>
                </a:r>
                <a:endParaRPr lang="zh-CN" altLang="en-US" sz="28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99" name="Line 47">
                <a:extLst>
                  <a:ext uri="{FF2B5EF4-FFF2-40B4-BE49-F238E27FC236}">
                    <a16:creationId xmlns:a16="http://schemas.microsoft.com/office/drawing/2014/main" id="{818F61B0-F6D8-7B4D-8AEC-54DED51B5EFF}"/>
                  </a:ext>
                </a:extLst>
              </p:cNvPr>
              <p:cNvSpPr/>
              <p:nvPr/>
            </p:nvSpPr>
            <p:spPr>
              <a:xfrm>
                <a:off x="2494" y="1280"/>
                <a:ext cx="141" cy="0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00" name="Line 48">
                <a:extLst>
                  <a:ext uri="{FF2B5EF4-FFF2-40B4-BE49-F238E27FC236}">
                    <a16:creationId xmlns:a16="http://schemas.microsoft.com/office/drawing/2014/main" id="{A3E412F4-DED2-1C46-971B-755FBA1752D0}"/>
                  </a:ext>
                </a:extLst>
              </p:cNvPr>
              <p:cNvSpPr/>
              <p:nvPr/>
            </p:nvSpPr>
            <p:spPr>
              <a:xfrm flipV="1">
                <a:off x="2282" y="1473"/>
                <a:ext cx="228" cy="128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01" name="Line 49">
                <a:extLst>
                  <a:ext uri="{FF2B5EF4-FFF2-40B4-BE49-F238E27FC236}">
                    <a16:creationId xmlns:a16="http://schemas.microsoft.com/office/drawing/2014/main" id="{83ADA8AE-CEEE-8B4A-A370-028B0A2DCD00}"/>
                  </a:ext>
                </a:extLst>
              </p:cNvPr>
              <p:cNvSpPr/>
              <p:nvPr/>
            </p:nvSpPr>
            <p:spPr>
              <a:xfrm>
                <a:off x="1851" y="1488"/>
                <a:ext cx="247" cy="152"/>
              </a:xfrm>
              <a:prstGeom prst="line">
                <a:avLst/>
              </a:prstGeom>
              <a:ln w="1270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pSp>
        <p:nvGrpSpPr>
          <p:cNvPr id="302" name="Group 203">
            <a:extLst>
              <a:ext uri="{FF2B5EF4-FFF2-40B4-BE49-F238E27FC236}">
                <a16:creationId xmlns:a16="http://schemas.microsoft.com/office/drawing/2014/main" id="{12FD05B6-3CC6-3C49-B709-E4276C5BED33}"/>
              </a:ext>
            </a:extLst>
          </p:cNvPr>
          <p:cNvGrpSpPr/>
          <p:nvPr/>
        </p:nvGrpSpPr>
        <p:grpSpPr>
          <a:xfrm>
            <a:off x="6507163" y="2371725"/>
            <a:ext cx="2125662" cy="3084513"/>
            <a:chOff x="4099" y="1494"/>
            <a:chExt cx="1339" cy="1943"/>
          </a:xfrm>
        </p:grpSpPr>
        <p:sp>
          <p:nvSpPr>
            <p:cNvPr id="303" name="Line 51">
              <a:extLst>
                <a:ext uri="{FF2B5EF4-FFF2-40B4-BE49-F238E27FC236}">
                  <a16:creationId xmlns:a16="http://schemas.microsoft.com/office/drawing/2014/main" id="{B27E8134-ED9D-5E43-8C09-696CDE3B6254}"/>
                </a:ext>
              </a:extLst>
            </p:cNvPr>
            <p:cNvSpPr/>
            <p:nvPr/>
          </p:nvSpPr>
          <p:spPr>
            <a:xfrm>
              <a:off x="4445" y="1979"/>
              <a:ext cx="364" cy="0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ysDot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4" name="Line 52">
              <a:extLst>
                <a:ext uri="{FF2B5EF4-FFF2-40B4-BE49-F238E27FC236}">
                  <a16:creationId xmlns:a16="http://schemas.microsoft.com/office/drawing/2014/main" id="{6F9B8459-9614-C448-8389-4DACD097D45C}"/>
                </a:ext>
              </a:extLst>
            </p:cNvPr>
            <p:cNvSpPr/>
            <p:nvPr/>
          </p:nvSpPr>
          <p:spPr>
            <a:xfrm>
              <a:off x="4792" y="1998"/>
              <a:ext cx="0" cy="429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ysDot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5" name="Line 53">
              <a:extLst>
                <a:ext uri="{FF2B5EF4-FFF2-40B4-BE49-F238E27FC236}">
                  <a16:creationId xmlns:a16="http://schemas.microsoft.com/office/drawing/2014/main" id="{893C1693-09B8-0C42-BCA3-6996D1843389}"/>
                </a:ext>
              </a:extLst>
            </p:cNvPr>
            <p:cNvSpPr/>
            <p:nvPr/>
          </p:nvSpPr>
          <p:spPr>
            <a:xfrm>
              <a:off x="4435" y="1746"/>
              <a:ext cx="0" cy="1078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6" name="Line 54">
              <a:extLst>
                <a:ext uri="{FF2B5EF4-FFF2-40B4-BE49-F238E27FC236}">
                  <a16:creationId xmlns:a16="http://schemas.microsoft.com/office/drawing/2014/main" id="{4B8DE729-59D8-8347-A4FB-A39CFF82E642}"/>
                </a:ext>
              </a:extLst>
            </p:cNvPr>
            <p:cNvSpPr/>
            <p:nvPr/>
          </p:nvSpPr>
          <p:spPr>
            <a:xfrm flipH="1">
              <a:off x="4163" y="1785"/>
              <a:ext cx="786" cy="100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7" name="Line 55">
              <a:extLst>
                <a:ext uri="{FF2B5EF4-FFF2-40B4-BE49-F238E27FC236}">
                  <a16:creationId xmlns:a16="http://schemas.microsoft.com/office/drawing/2014/main" id="{E61A225C-1FD7-2F46-94CE-89955B19857C}"/>
                </a:ext>
              </a:extLst>
            </p:cNvPr>
            <p:cNvSpPr/>
            <p:nvPr/>
          </p:nvSpPr>
          <p:spPr>
            <a:xfrm flipH="1">
              <a:off x="4435" y="1984"/>
              <a:ext cx="359" cy="45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triangle" w="sm" len="med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8" name="Line 56">
              <a:extLst>
                <a:ext uri="{FF2B5EF4-FFF2-40B4-BE49-F238E27FC236}">
                  <a16:creationId xmlns:a16="http://schemas.microsoft.com/office/drawing/2014/main" id="{AEACEDA0-679C-7945-BBF6-B7D8A48C0AF0}"/>
                </a:ext>
              </a:extLst>
            </p:cNvPr>
            <p:cNvSpPr/>
            <p:nvPr/>
          </p:nvSpPr>
          <p:spPr>
            <a:xfrm>
              <a:off x="4435" y="2437"/>
              <a:ext cx="374" cy="1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none" w="med" len="sm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09" name="Line 57">
              <a:extLst>
                <a:ext uri="{FF2B5EF4-FFF2-40B4-BE49-F238E27FC236}">
                  <a16:creationId xmlns:a16="http://schemas.microsoft.com/office/drawing/2014/main" id="{F7F6FB3A-8889-8F4E-B170-D84CDAE0F82D}"/>
                </a:ext>
              </a:extLst>
            </p:cNvPr>
            <p:cNvSpPr/>
            <p:nvPr/>
          </p:nvSpPr>
          <p:spPr>
            <a:xfrm>
              <a:off x="4435" y="1970"/>
              <a:ext cx="0" cy="468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headEnd type="triangle" w="sm" len="med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0" name="Arc 58">
              <a:extLst>
                <a:ext uri="{FF2B5EF4-FFF2-40B4-BE49-F238E27FC236}">
                  <a16:creationId xmlns:a16="http://schemas.microsoft.com/office/drawing/2014/main" id="{AE59CA44-DE58-B541-9304-9EEEE79CE1FA}"/>
                </a:ext>
              </a:extLst>
            </p:cNvPr>
            <p:cNvSpPr/>
            <p:nvPr/>
          </p:nvSpPr>
          <p:spPr>
            <a:xfrm>
              <a:off x="4445" y="2287"/>
              <a:ext cx="91" cy="3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91" y="39"/>
                </a:cxn>
                <a:cxn ang="0">
                  <a:pos x="0" y="39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00808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1" name="Rectangle 59">
              <a:extLst>
                <a:ext uri="{FF2B5EF4-FFF2-40B4-BE49-F238E27FC236}">
                  <a16:creationId xmlns:a16="http://schemas.microsoft.com/office/drawing/2014/main" id="{52E0D253-06CE-104A-9826-E795E112F6C0}"/>
                </a:ext>
              </a:extLst>
            </p:cNvPr>
            <p:cNvSpPr/>
            <p:nvPr/>
          </p:nvSpPr>
          <p:spPr>
            <a:xfrm>
              <a:off x="4859" y="1833"/>
              <a:ext cx="284" cy="29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A</a:t>
              </a:r>
              <a:endPara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2" name="Rectangle 60">
              <a:extLst>
                <a:ext uri="{FF2B5EF4-FFF2-40B4-BE49-F238E27FC236}">
                  <a16:creationId xmlns:a16="http://schemas.microsoft.com/office/drawing/2014/main" id="{E94CE4AD-7754-9047-A6F1-F22FDB52134F}"/>
                </a:ext>
              </a:extLst>
            </p:cNvPr>
            <p:cNvSpPr/>
            <p:nvPr/>
          </p:nvSpPr>
          <p:spPr>
            <a:xfrm>
              <a:off x="4859" y="2301"/>
              <a:ext cx="284" cy="41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kumimoji="0" lang="en-US" altLang="zh-CN" sz="2800" b="1" i="1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o</a:t>
              </a:r>
              <a:endPara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3" name="Rectangle 61">
              <a:extLst>
                <a:ext uri="{FF2B5EF4-FFF2-40B4-BE49-F238E27FC236}">
                  <a16:creationId xmlns:a16="http://schemas.microsoft.com/office/drawing/2014/main" id="{014DB6A4-F4D4-CB43-9244-21CE7808CB70}"/>
                </a:ext>
              </a:extLst>
            </p:cNvPr>
            <p:cNvSpPr/>
            <p:nvPr/>
          </p:nvSpPr>
          <p:spPr>
            <a:xfrm>
              <a:off x="4164" y="1829"/>
              <a:ext cx="394" cy="453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kumimoji="0" lang="en-US" altLang="zh-CN" sz="3200" b="1" i="1" u="none" strike="noStrike" kern="0" cap="none" spc="0" normalizeH="0" baseline="-2500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e</a:t>
              </a:r>
              <a:endPara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4" name="Rectangle 62">
              <a:extLst>
                <a:ext uri="{FF2B5EF4-FFF2-40B4-BE49-F238E27FC236}">
                  <a16:creationId xmlns:a16="http://schemas.microsoft.com/office/drawing/2014/main" id="{C20DB3D8-5593-8E49-8596-444E27AAC216}"/>
                </a:ext>
              </a:extLst>
            </p:cNvPr>
            <p:cNvSpPr/>
            <p:nvPr/>
          </p:nvSpPr>
          <p:spPr>
            <a:xfrm>
              <a:off x="4433" y="1990"/>
              <a:ext cx="354" cy="371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sym typeface="Symbol" pitchFamily="18" charset="2"/>
                </a:rPr>
                <a:t>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5" name="Rectangle 63">
              <a:extLst>
                <a:ext uri="{FF2B5EF4-FFF2-40B4-BE49-F238E27FC236}">
                  <a16:creationId xmlns:a16="http://schemas.microsoft.com/office/drawing/2014/main" id="{64E0BDEA-3201-ED4A-A3F4-58079925B724}"/>
                </a:ext>
              </a:extLst>
            </p:cNvPr>
            <p:cNvSpPr/>
            <p:nvPr/>
          </p:nvSpPr>
          <p:spPr>
            <a:xfrm>
              <a:off x="4166" y="1494"/>
              <a:ext cx="605" cy="35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光轴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6" name="Rectangle 64">
              <a:extLst>
                <a:ext uri="{FF2B5EF4-FFF2-40B4-BE49-F238E27FC236}">
                  <a16:creationId xmlns:a16="http://schemas.microsoft.com/office/drawing/2014/main" id="{31CDA5FC-8D84-E34D-BA3E-6475AD2DD96F}"/>
                </a:ext>
              </a:extLst>
            </p:cNvPr>
            <p:cNvSpPr/>
            <p:nvPr/>
          </p:nvSpPr>
          <p:spPr>
            <a:xfrm>
              <a:off x="5027" y="1576"/>
              <a:ext cx="379" cy="28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P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17" name="Line 65">
              <a:extLst>
                <a:ext uri="{FF2B5EF4-FFF2-40B4-BE49-F238E27FC236}">
                  <a16:creationId xmlns:a16="http://schemas.microsoft.com/office/drawing/2014/main" id="{479576B0-9CEC-B54E-A678-68CAA9817E26}"/>
                </a:ext>
              </a:extLst>
            </p:cNvPr>
            <p:cNvSpPr/>
            <p:nvPr/>
          </p:nvSpPr>
          <p:spPr>
            <a:xfrm>
              <a:off x="4882" y="1890"/>
              <a:ext cx="189" cy="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graphicFrame>
          <p:nvGraphicFramePr>
            <p:cNvPr id="318" name="Object 66">
              <a:extLst>
                <a:ext uri="{FF2B5EF4-FFF2-40B4-BE49-F238E27FC236}">
                  <a16:creationId xmlns:a16="http://schemas.microsoft.com/office/drawing/2014/main" id="{0AD1D775-9D6E-3E47-89CA-324CBE2101B2}"/>
                </a:ext>
              </a:extLst>
            </p:cNvPr>
            <p:cNvGraphicFramePr/>
            <p:nvPr/>
          </p:nvGraphicFramePr>
          <p:xfrm>
            <a:off x="4099" y="2759"/>
            <a:ext cx="133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446" r:id="rId3" imgW="850265" imgH="228600" progId="Equation.3">
                    <p:embed/>
                  </p:oleObj>
                </mc:Choice>
                <mc:Fallback>
                  <p:oleObj r:id="rId3" imgW="850265" imgH="228600" progId="Equation.3">
                    <p:embed/>
                    <p:pic>
                      <p:nvPicPr>
                        <p:cNvPr id="14338" name="Object 6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99" y="2759"/>
                          <a:ext cx="1339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9" name="Object 68">
              <a:extLst>
                <a:ext uri="{FF2B5EF4-FFF2-40B4-BE49-F238E27FC236}">
                  <a16:creationId xmlns:a16="http://schemas.microsoft.com/office/drawing/2014/main" id="{FBA36A23-1819-854F-AC49-1CD8CAFE7BEE}"/>
                </a:ext>
              </a:extLst>
            </p:cNvPr>
            <p:cNvGraphicFramePr/>
            <p:nvPr/>
          </p:nvGraphicFramePr>
          <p:xfrm>
            <a:off x="4120" y="3077"/>
            <a:ext cx="129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447" r:id="rId5" imgW="825500" imgH="228600" progId="Equation.3">
                    <p:embed/>
                  </p:oleObj>
                </mc:Choice>
                <mc:Fallback>
                  <p:oleObj r:id="rId5" imgW="825500" imgH="228600" progId="Equation.3">
                    <p:embed/>
                    <p:pic>
                      <p:nvPicPr>
                        <p:cNvPr id="14339" name="Object 6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20" y="3077"/>
                          <a:ext cx="1299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0" name="Group 101">
            <a:extLst>
              <a:ext uri="{FF2B5EF4-FFF2-40B4-BE49-F238E27FC236}">
                <a16:creationId xmlns:a16="http://schemas.microsoft.com/office/drawing/2014/main" id="{52D14386-4D62-BA49-8737-B57023FD0BE5}"/>
              </a:ext>
            </a:extLst>
          </p:cNvPr>
          <p:cNvGrpSpPr/>
          <p:nvPr/>
        </p:nvGrpSpPr>
        <p:grpSpPr>
          <a:xfrm>
            <a:off x="3521075" y="3687763"/>
            <a:ext cx="2540000" cy="1065212"/>
            <a:chOff x="2418" y="2165"/>
            <a:chExt cx="1600" cy="671"/>
          </a:xfrm>
        </p:grpSpPr>
        <p:sp>
          <p:nvSpPr>
            <p:cNvPr id="321" name="Oval 70">
              <a:extLst>
                <a:ext uri="{FF2B5EF4-FFF2-40B4-BE49-F238E27FC236}">
                  <a16:creationId xmlns:a16="http://schemas.microsoft.com/office/drawing/2014/main" id="{22877DB1-3962-584F-B763-452B2DF502B2}"/>
                </a:ext>
              </a:extLst>
            </p:cNvPr>
            <p:cNvSpPr/>
            <p:nvPr/>
          </p:nvSpPr>
          <p:spPr>
            <a:xfrm rot="1504823">
              <a:off x="2565" y="2171"/>
              <a:ext cx="82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2" name="Oval 71">
              <a:extLst>
                <a:ext uri="{FF2B5EF4-FFF2-40B4-BE49-F238E27FC236}">
                  <a16:creationId xmlns:a16="http://schemas.microsoft.com/office/drawing/2014/main" id="{F29BAE4B-38C2-824E-A286-4117F0CD27F7}"/>
                </a:ext>
              </a:extLst>
            </p:cNvPr>
            <p:cNvSpPr/>
            <p:nvPr/>
          </p:nvSpPr>
          <p:spPr>
            <a:xfrm rot="1504823">
              <a:off x="2743" y="2171"/>
              <a:ext cx="81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3" name="Oval 72">
              <a:extLst>
                <a:ext uri="{FF2B5EF4-FFF2-40B4-BE49-F238E27FC236}">
                  <a16:creationId xmlns:a16="http://schemas.microsoft.com/office/drawing/2014/main" id="{B75513C6-936B-3F41-B11B-49095785EFD4}"/>
                </a:ext>
              </a:extLst>
            </p:cNvPr>
            <p:cNvSpPr/>
            <p:nvPr/>
          </p:nvSpPr>
          <p:spPr>
            <a:xfrm rot="1504823">
              <a:off x="2418" y="2165"/>
              <a:ext cx="81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4" name="Text Box 73">
              <a:extLst>
                <a:ext uri="{FF2B5EF4-FFF2-40B4-BE49-F238E27FC236}">
                  <a16:creationId xmlns:a16="http://schemas.microsoft.com/office/drawing/2014/main" id="{AF452A2E-3269-474B-9CF7-A1A992412C98}"/>
                </a:ext>
              </a:extLst>
            </p:cNvPr>
            <p:cNvSpPr txBox="1"/>
            <p:nvPr/>
          </p:nvSpPr>
          <p:spPr>
            <a:xfrm>
              <a:off x="2610" y="2240"/>
              <a:ext cx="1408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3333CC"/>
                  </a:solidFill>
                  <a:latin typeface="Times New Roman" pitchFamily="18" charset="0"/>
                  <a:ea typeface="华文新魏" pitchFamily="2" charset="-122"/>
                </a:rPr>
                <a:t>椭圆</a:t>
              </a:r>
              <a:r>
                <a:rPr lang="en-US" altLang="zh-CN" sz="2800" b="1" dirty="0">
                  <a:solidFill>
                    <a:srgbClr val="3333CC"/>
                  </a:solidFill>
                  <a:latin typeface="Times New Roman" pitchFamily="18" charset="0"/>
                  <a:ea typeface="黑体" pitchFamily="49" charset="-122"/>
                </a:rPr>
                <a:t>(</a:t>
              </a:r>
              <a:r>
                <a:rPr lang="zh-CN" altLang="en-US" sz="2800" b="1" dirty="0">
                  <a:solidFill>
                    <a:srgbClr val="3333CC"/>
                  </a:solidFill>
                  <a:latin typeface="Times New Roman" pitchFamily="18" charset="0"/>
                  <a:ea typeface="华文新魏" pitchFamily="2" charset="-122"/>
                </a:rPr>
                <a:t>圆、线</a:t>
              </a:r>
              <a:r>
                <a:rPr lang="en-US" altLang="zh-CN" sz="2800" b="1" dirty="0">
                  <a:solidFill>
                    <a:srgbClr val="3333CC"/>
                  </a:solidFill>
                  <a:latin typeface="Times New Roman" pitchFamily="18" charset="0"/>
                  <a:ea typeface="黑体" pitchFamily="49" charset="-122"/>
                </a:rPr>
                <a:t>)</a:t>
              </a:r>
              <a:r>
                <a:rPr lang="zh-CN" altLang="en-US" sz="2800" b="1" dirty="0">
                  <a:solidFill>
                    <a:srgbClr val="3333CC"/>
                  </a:solidFill>
                  <a:latin typeface="Times New Roman" pitchFamily="18" charset="0"/>
                  <a:ea typeface="华文新魏" pitchFamily="2" charset="-122"/>
                </a:rPr>
                <a:t>偏振光</a:t>
              </a:r>
            </a:p>
          </p:txBody>
        </p:sp>
      </p:grpSp>
      <p:grpSp>
        <p:nvGrpSpPr>
          <p:cNvPr id="325" name="Group 74">
            <a:extLst>
              <a:ext uri="{FF2B5EF4-FFF2-40B4-BE49-F238E27FC236}">
                <a16:creationId xmlns:a16="http://schemas.microsoft.com/office/drawing/2014/main" id="{08201288-1194-8545-9AE5-F05A70846110}"/>
              </a:ext>
            </a:extLst>
          </p:cNvPr>
          <p:cNvGrpSpPr/>
          <p:nvPr/>
        </p:nvGrpSpPr>
        <p:grpSpPr>
          <a:xfrm>
            <a:off x="1012825" y="2749550"/>
            <a:ext cx="2816225" cy="2062163"/>
            <a:chOff x="864" y="1176"/>
            <a:chExt cx="1774" cy="1299"/>
          </a:xfrm>
        </p:grpSpPr>
        <p:sp>
          <p:nvSpPr>
            <p:cNvPr id="326" name="Line 75">
              <a:extLst>
                <a:ext uri="{FF2B5EF4-FFF2-40B4-BE49-F238E27FC236}">
                  <a16:creationId xmlns:a16="http://schemas.microsoft.com/office/drawing/2014/main" id="{DE3028C7-9325-F04C-A57D-312713AF9755}"/>
                </a:ext>
              </a:extLst>
            </p:cNvPr>
            <p:cNvSpPr/>
            <p:nvPr/>
          </p:nvSpPr>
          <p:spPr>
            <a:xfrm>
              <a:off x="2199" y="1292"/>
              <a:ext cx="0" cy="959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7" name="Line 76">
              <a:extLst>
                <a:ext uri="{FF2B5EF4-FFF2-40B4-BE49-F238E27FC236}">
                  <a16:creationId xmlns:a16="http://schemas.microsoft.com/office/drawing/2014/main" id="{6BEA1FCE-05B2-034B-93E2-4FD8B75944C1}"/>
                </a:ext>
              </a:extLst>
            </p:cNvPr>
            <p:cNvSpPr/>
            <p:nvPr/>
          </p:nvSpPr>
          <p:spPr>
            <a:xfrm>
              <a:off x="1793" y="2310"/>
              <a:ext cx="0" cy="11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8" name="Line 77">
              <a:extLst>
                <a:ext uri="{FF2B5EF4-FFF2-40B4-BE49-F238E27FC236}">
                  <a16:creationId xmlns:a16="http://schemas.microsoft.com/office/drawing/2014/main" id="{68ACB810-77DB-594F-B117-DAB57B49B9E4}"/>
                </a:ext>
              </a:extLst>
            </p:cNvPr>
            <p:cNvSpPr/>
            <p:nvPr/>
          </p:nvSpPr>
          <p:spPr>
            <a:xfrm flipH="1">
              <a:off x="1673" y="2310"/>
              <a:ext cx="0" cy="11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29" name="Line 78">
              <a:extLst>
                <a:ext uri="{FF2B5EF4-FFF2-40B4-BE49-F238E27FC236}">
                  <a16:creationId xmlns:a16="http://schemas.microsoft.com/office/drawing/2014/main" id="{B6DD3567-E60D-F242-AD85-81910508937F}"/>
                </a:ext>
              </a:extLst>
            </p:cNvPr>
            <p:cNvSpPr/>
            <p:nvPr/>
          </p:nvSpPr>
          <p:spPr>
            <a:xfrm>
              <a:off x="2049" y="1387"/>
              <a:ext cx="0" cy="959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0" name="Line 79">
              <a:extLst>
                <a:ext uri="{FF2B5EF4-FFF2-40B4-BE49-F238E27FC236}">
                  <a16:creationId xmlns:a16="http://schemas.microsoft.com/office/drawing/2014/main" id="{15CCD8D9-7A2E-604B-BCD2-D7EE7DF45EAE}"/>
                </a:ext>
              </a:extLst>
            </p:cNvPr>
            <p:cNvSpPr/>
            <p:nvPr/>
          </p:nvSpPr>
          <p:spPr>
            <a:xfrm>
              <a:off x="1675" y="2308"/>
              <a:ext cx="107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1" name="Line 80">
              <a:extLst>
                <a:ext uri="{FF2B5EF4-FFF2-40B4-BE49-F238E27FC236}">
                  <a16:creationId xmlns:a16="http://schemas.microsoft.com/office/drawing/2014/main" id="{C0874135-6996-1B40-92BD-0B436F96436A}"/>
                </a:ext>
              </a:extLst>
            </p:cNvPr>
            <p:cNvSpPr/>
            <p:nvPr/>
          </p:nvSpPr>
          <p:spPr>
            <a:xfrm>
              <a:off x="1675" y="1580"/>
              <a:ext cx="0" cy="739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2" name="Line 81">
              <a:extLst>
                <a:ext uri="{FF2B5EF4-FFF2-40B4-BE49-F238E27FC236}">
                  <a16:creationId xmlns:a16="http://schemas.microsoft.com/office/drawing/2014/main" id="{B412F17A-344B-8349-A11B-7F912031A1ED}"/>
                </a:ext>
              </a:extLst>
            </p:cNvPr>
            <p:cNvSpPr/>
            <p:nvPr/>
          </p:nvSpPr>
          <p:spPr>
            <a:xfrm>
              <a:off x="1681" y="1586"/>
              <a:ext cx="108" cy="1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3" name="Line 82">
              <a:extLst>
                <a:ext uri="{FF2B5EF4-FFF2-40B4-BE49-F238E27FC236}">
                  <a16:creationId xmlns:a16="http://schemas.microsoft.com/office/drawing/2014/main" id="{245A046C-D6D1-0D4B-B504-34AC7016A409}"/>
                </a:ext>
              </a:extLst>
            </p:cNvPr>
            <p:cNvSpPr/>
            <p:nvPr/>
          </p:nvSpPr>
          <p:spPr>
            <a:xfrm>
              <a:off x="1790" y="1580"/>
              <a:ext cx="1" cy="73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4" name="Line 83">
              <a:extLst>
                <a:ext uri="{FF2B5EF4-FFF2-40B4-BE49-F238E27FC236}">
                  <a16:creationId xmlns:a16="http://schemas.microsoft.com/office/drawing/2014/main" id="{F76E3FE6-818C-A548-9A74-733B5FA6FA8E}"/>
                </a:ext>
              </a:extLst>
            </p:cNvPr>
            <p:cNvSpPr/>
            <p:nvPr/>
          </p:nvSpPr>
          <p:spPr>
            <a:xfrm flipV="1">
              <a:off x="1782" y="1294"/>
              <a:ext cx="535" cy="295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5" name="Line 84">
              <a:extLst>
                <a:ext uri="{FF2B5EF4-FFF2-40B4-BE49-F238E27FC236}">
                  <a16:creationId xmlns:a16="http://schemas.microsoft.com/office/drawing/2014/main" id="{91222E0D-7FD1-5544-874D-0A1C980C01BE}"/>
                </a:ext>
              </a:extLst>
            </p:cNvPr>
            <p:cNvSpPr/>
            <p:nvPr/>
          </p:nvSpPr>
          <p:spPr>
            <a:xfrm>
              <a:off x="2216" y="1289"/>
              <a:ext cx="121" cy="1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6" name="Line 85">
              <a:extLst>
                <a:ext uri="{FF2B5EF4-FFF2-40B4-BE49-F238E27FC236}">
                  <a16:creationId xmlns:a16="http://schemas.microsoft.com/office/drawing/2014/main" id="{EF3B62EF-759F-AB4C-AB17-A87217F92DE6}"/>
                </a:ext>
              </a:extLst>
            </p:cNvPr>
            <p:cNvSpPr/>
            <p:nvPr/>
          </p:nvSpPr>
          <p:spPr>
            <a:xfrm flipV="1">
              <a:off x="1782" y="2032"/>
              <a:ext cx="535" cy="295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7" name="Line 86">
              <a:extLst>
                <a:ext uri="{FF2B5EF4-FFF2-40B4-BE49-F238E27FC236}">
                  <a16:creationId xmlns:a16="http://schemas.microsoft.com/office/drawing/2014/main" id="{ED85E98A-2182-534D-A83B-A62990A9B30B}"/>
                </a:ext>
              </a:extLst>
            </p:cNvPr>
            <p:cNvSpPr/>
            <p:nvPr/>
          </p:nvSpPr>
          <p:spPr>
            <a:xfrm flipV="1">
              <a:off x="1675" y="1283"/>
              <a:ext cx="535" cy="296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8" name="Line 87">
              <a:extLst>
                <a:ext uri="{FF2B5EF4-FFF2-40B4-BE49-F238E27FC236}">
                  <a16:creationId xmlns:a16="http://schemas.microsoft.com/office/drawing/2014/main" id="{C2A3F7B6-D7AF-874F-98DB-43677434DB58}"/>
                </a:ext>
              </a:extLst>
            </p:cNvPr>
            <p:cNvSpPr/>
            <p:nvPr/>
          </p:nvSpPr>
          <p:spPr>
            <a:xfrm>
              <a:off x="2323" y="1297"/>
              <a:ext cx="0" cy="738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39" name="Rectangle 88">
              <a:extLst>
                <a:ext uri="{FF2B5EF4-FFF2-40B4-BE49-F238E27FC236}">
                  <a16:creationId xmlns:a16="http://schemas.microsoft.com/office/drawing/2014/main" id="{961ADFDD-1984-9A4B-82E0-57FEFDC6445A}"/>
                </a:ext>
              </a:extLst>
            </p:cNvPr>
            <p:cNvSpPr/>
            <p:nvPr/>
          </p:nvSpPr>
          <p:spPr>
            <a:xfrm>
              <a:off x="1354" y="2211"/>
              <a:ext cx="294" cy="22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d</a:t>
              </a:r>
              <a:endParaRPr kumimoji="0" lang="en-US" altLang="zh-CN" sz="2800" b="1" i="0" u="sng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40" name="Rectangle 89">
              <a:extLst>
                <a:ext uri="{FF2B5EF4-FFF2-40B4-BE49-F238E27FC236}">
                  <a16:creationId xmlns:a16="http://schemas.microsoft.com/office/drawing/2014/main" id="{A764C2B3-5DD6-D44B-84B3-5C57D2C5F25E}"/>
                </a:ext>
              </a:extLst>
            </p:cNvPr>
            <p:cNvSpPr/>
            <p:nvPr/>
          </p:nvSpPr>
          <p:spPr>
            <a:xfrm>
              <a:off x="2124" y="2195"/>
              <a:ext cx="514" cy="280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光轴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41" name="Line 90">
              <a:extLst>
                <a:ext uri="{FF2B5EF4-FFF2-40B4-BE49-F238E27FC236}">
                  <a16:creationId xmlns:a16="http://schemas.microsoft.com/office/drawing/2014/main" id="{18C21896-0D72-8544-A78B-BF13D18DAE65}"/>
                </a:ext>
              </a:extLst>
            </p:cNvPr>
            <p:cNvSpPr/>
            <p:nvPr/>
          </p:nvSpPr>
          <p:spPr>
            <a:xfrm>
              <a:off x="1514" y="2378"/>
              <a:ext cx="157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triangle" w="sm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42" name="Line 91">
              <a:extLst>
                <a:ext uri="{FF2B5EF4-FFF2-40B4-BE49-F238E27FC236}">
                  <a16:creationId xmlns:a16="http://schemas.microsoft.com/office/drawing/2014/main" id="{F45D5013-3AFE-224F-8820-4F2BA3B21E78}"/>
                </a:ext>
              </a:extLst>
            </p:cNvPr>
            <p:cNvSpPr/>
            <p:nvPr/>
          </p:nvSpPr>
          <p:spPr>
            <a:xfrm flipH="1">
              <a:off x="1783" y="2384"/>
              <a:ext cx="164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triangle" w="sm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43" name="Line 92">
              <a:extLst>
                <a:ext uri="{FF2B5EF4-FFF2-40B4-BE49-F238E27FC236}">
                  <a16:creationId xmlns:a16="http://schemas.microsoft.com/office/drawing/2014/main" id="{60653888-D54B-4249-8B4C-CE41103DED32}"/>
                </a:ext>
              </a:extLst>
            </p:cNvPr>
            <p:cNvSpPr/>
            <p:nvPr/>
          </p:nvSpPr>
          <p:spPr>
            <a:xfrm>
              <a:off x="1618" y="2378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44" name="Line 93">
              <a:extLst>
                <a:ext uri="{FF2B5EF4-FFF2-40B4-BE49-F238E27FC236}">
                  <a16:creationId xmlns:a16="http://schemas.microsoft.com/office/drawing/2014/main" id="{2C92CF89-05FA-C04D-A800-47BFD99343F1}"/>
                </a:ext>
              </a:extLst>
            </p:cNvPr>
            <p:cNvSpPr/>
            <p:nvPr/>
          </p:nvSpPr>
          <p:spPr>
            <a:xfrm>
              <a:off x="1907" y="1440"/>
              <a:ext cx="1" cy="959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345" name="Group 94">
              <a:extLst>
                <a:ext uri="{FF2B5EF4-FFF2-40B4-BE49-F238E27FC236}">
                  <a16:creationId xmlns:a16="http://schemas.microsoft.com/office/drawing/2014/main" id="{768DB651-A1BA-C445-A82A-1D249BACDF98}"/>
                </a:ext>
              </a:extLst>
            </p:cNvPr>
            <p:cNvGrpSpPr/>
            <p:nvPr/>
          </p:nvGrpSpPr>
          <p:grpSpPr>
            <a:xfrm>
              <a:off x="864" y="1176"/>
              <a:ext cx="864" cy="504"/>
              <a:chOff x="864" y="1176"/>
              <a:chExt cx="864" cy="504"/>
            </a:xfrm>
          </p:grpSpPr>
          <p:sp>
            <p:nvSpPr>
              <p:cNvPr id="346" name="Line 95">
                <a:extLst>
                  <a:ext uri="{FF2B5EF4-FFF2-40B4-BE49-F238E27FC236}">
                    <a16:creationId xmlns:a16="http://schemas.microsoft.com/office/drawing/2014/main" id="{2A632F89-9DE5-6F45-9540-763E84273A82}"/>
                  </a:ext>
                </a:extLst>
              </p:cNvPr>
              <p:cNvSpPr/>
              <p:nvPr/>
            </p:nvSpPr>
            <p:spPr>
              <a:xfrm flipH="1" flipV="1">
                <a:off x="1344" y="1392"/>
                <a:ext cx="384" cy="28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47" name="Text Box 96">
                <a:extLst>
                  <a:ext uri="{FF2B5EF4-FFF2-40B4-BE49-F238E27FC236}">
                    <a16:creationId xmlns:a16="http://schemas.microsoft.com/office/drawing/2014/main" id="{7F6171DC-A9DF-6E42-A408-A28CC3533BE1}"/>
                  </a:ext>
                </a:extLst>
              </p:cNvPr>
              <p:cNvSpPr txBox="1"/>
              <p:nvPr/>
            </p:nvSpPr>
            <p:spPr>
              <a:xfrm>
                <a:off x="864" y="1176"/>
                <a:ext cx="86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晶片</a:t>
                </a:r>
              </a:p>
            </p:txBody>
          </p:sp>
        </p:grpSp>
      </p:grpSp>
      <p:sp>
        <p:nvSpPr>
          <p:cNvPr id="348" name="Rectangle 97">
            <a:extLst>
              <a:ext uri="{FF2B5EF4-FFF2-40B4-BE49-F238E27FC236}">
                <a16:creationId xmlns:a16="http://schemas.microsoft.com/office/drawing/2014/main" id="{C260D202-2388-D444-A8D9-891ECD627B1E}"/>
              </a:ext>
            </a:extLst>
          </p:cNvPr>
          <p:cNvSpPr/>
          <p:nvPr/>
        </p:nvSpPr>
        <p:spPr>
          <a:xfrm>
            <a:off x="765642" y="5617696"/>
            <a:ext cx="7197725" cy="5794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从晶片出射的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两束光由于出现相位差，</a:t>
            </a:r>
          </a:p>
        </p:txBody>
      </p:sp>
      <p:sp>
        <p:nvSpPr>
          <p:cNvPr id="349" name="Rectangle 98">
            <a:extLst>
              <a:ext uri="{FF2B5EF4-FFF2-40B4-BE49-F238E27FC236}">
                <a16:creationId xmlns:a16="http://schemas.microsoft.com/office/drawing/2014/main" id="{7A7A9DA7-5399-FF4E-9831-50A3C9F56744}"/>
              </a:ext>
            </a:extLst>
          </p:cNvPr>
          <p:cNvSpPr/>
          <p:nvPr/>
        </p:nvSpPr>
        <p:spPr>
          <a:xfrm>
            <a:off x="373529" y="6187344"/>
            <a:ext cx="698023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而合成为一束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椭圆、圆或线偏振光。</a:t>
            </a:r>
          </a:p>
        </p:txBody>
      </p:sp>
      <p:grpSp>
        <p:nvGrpSpPr>
          <p:cNvPr id="350" name="Group 155">
            <a:extLst>
              <a:ext uri="{FF2B5EF4-FFF2-40B4-BE49-F238E27FC236}">
                <a16:creationId xmlns:a16="http://schemas.microsoft.com/office/drawing/2014/main" id="{536CD197-2B17-A743-8ECF-4E38A173E652}"/>
              </a:ext>
            </a:extLst>
          </p:cNvPr>
          <p:cNvGrpSpPr/>
          <p:nvPr/>
        </p:nvGrpSpPr>
        <p:grpSpPr>
          <a:xfrm>
            <a:off x="4560887" y="846137"/>
            <a:ext cx="2197100" cy="1960563"/>
            <a:chOff x="975" y="2770"/>
            <a:chExt cx="1384" cy="1235"/>
          </a:xfrm>
        </p:grpSpPr>
        <p:grpSp>
          <p:nvGrpSpPr>
            <p:cNvPr id="351" name="Group 156">
              <a:extLst>
                <a:ext uri="{FF2B5EF4-FFF2-40B4-BE49-F238E27FC236}">
                  <a16:creationId xmlns:a16="http://schemas.microsoft.com/office/drawing/2014/main" id="{01032C99-A586-5743-B90F-E13D44BC828F}"/>
                </a:ext>
              </a:extLst>
            </p:cNvPr>
            <p:cNvGrpSpPr/>
            <p:nvPr/>
          </p:nvGrpSpPr>
          <p:grpSpPr>
            <a:xfrm>
              <a:off x="1028" y="3658"/>
              <a:ext cx="1187" cy="297"/>
              <a:chOff x="976" y="1819"/>
              <a:chExt cx="1187" cy="297"/>
            </a:xfrm>
          </p:grpSpPr>
          <p:sp>
            <p:nvSpPr>
              <p:cNvPr id="396" name="Rectangle 157">
                <a:extLst>
                  <a:ext uri="{FF2B5EF4-FFF2-40B4-BE49-F238E27FC236}">
                    <a16:creationId xmlns:a16="http://schemas.microsoft.com/office/drawing/2014/main" id="{036FE1E8-84B4-DC42-BD81-55777ED5E7B2}"/>
                  </a:ext>
                </a:extLst>
              </p:cNvPr>
              <p:cNvSpPr/>
              <p:nvPr/>
            </p:nvSpPr>
            <p:spPr>
              <a:xfrm>
                <a:off x="976" y="1820"/>
                <a:ext cx="243" cy="278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 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e</a:t>
                </a:r>
                <a:endParaRPr lang="en-US" altLang="zh-CN" sz="32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97" name="Rectangle 158">
                <a:extLst>
                  <a:ext uri="{FF2B5EF4-FFF2-40B4-BE49-F238E27FC236}">
                    <a16:creationId xmlns:a16="http://schemas.microsoft.com/office/drawing/2014/main" id="{490A53BF-1A59-2349-B1BA-BA0CC50B3A8E}"/>
                  </a:ext>
                </a:extLst>
              </p:cNvPr>
              <p:cNvSpPr/>
              <p:nvPr/>
            </p:nvSpPr>
            <p:spPr>
              <a:xfrm>
                <a:off x="1606" y="1819"/>
                <a:ext cx="557" cy="29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49" charset="-122"/>
                  </a:rPr>
                  <a:t>e</a:t>
                </a:r>
                <a:endParaRPr lang="en-US" altLang="zh-CN" sz="32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352" name="Group 159">
              <a:extLst>
                <a:ext uri="{FF2B5EF4-FFF2-40B4-BE49-F238E27FC236}">
                  <a16:creationId xmlns:a16="http://schemas.microsoft.com/office/drawing/2014/main" id="{1498E66F-4F19-5846-AE5D-CAE98B8EE613}"/>
                </a:ext>
              </a:extLst>
            </p:cNvPr>
            <p:cNvGrpSpPr/>
            <p:nvPr/>
          </p:nvGrpSpPr>
          <p:grpSpPr>
            <a:xfrm>
              <a:off x="1253" y="3611"/>
              <a:ext cx="719" cy="119"/>
              <a:chOff x="1189" y="1772"/>
              <a:chExt cx="712" cy="113"/>
            </a:xfrm>
          </p:grpSpPr>
          <p:sp>
            <p:nvSpPr>
              <p:cNvPr id="391" name="Line 160">
                <a:extLst>
                  <a:ext uri="{FF2B5EF4-FFF2-40B4-BE49-F238E27FC236}">
                    <a16:creationId xmlns:a16="http://schemas.microsoft.com/office/drawing/2014/main" id="{899739CE-15E0-6F46-926F-5355473803C5}"/>
                  </a:ext>
                </a:extLst>
              </p:cNvPr>
              <p:cNvSpPr/>
              <p:nvPr/>
            </p:nvSpPr>
            <p:spPr>
              <a:xfrm>
                <a:off x="1189" y="1772"/>
                <a:ext cx="2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92" name="Line 161">
                <a:extLst>
                  <a:ext uri="{FF2B5EF4-FFF2-40B4-BE49-F238E27FC236}">
                    <a16:creationId xmlns:a16="http://schemas.microsoft.com/office/drawing/2014/main" id="{E35B8031-C6F9-D443-9B1E-77F59C9A7DF5}"/>
                  </a:ext>
                </a:extLst>
              </p:cNvPr>
              <p:cNvSpPr/>
              <p:nvPr/>
            </p:nvSpPr>
            <p:spPr>
              <a:xfrm>
                <a:off x="1189" y="1884"/>
                <a:ext cx="2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393" name="Group 162">
                <a:extLst>
                  <a:ext uri="{FF2B5EF4-FFF2-40B4-BE49-F238E27FC236}">
                    <a16:creationId xmlns:a16="http://schemas.microsoft.com/office/drawing/2014/main" id="{CCFEDAE1-98B8-814B-B8CD-3DBD07C39C00}"/>
                  </a:ext>
                </a:extLst>
              </p:cNvPr>
              <p:cNvGrpSpPr/>
              <p:nvPr/>
            </p:nvGrpSpPr>
            <p:grpSpPr>
              <a:xfrm>
                <a:off x="1701" y="1772"/>
                <a:ext cx="200" cy="113"/>
                <a:chOff x="3786" y="10779"/>
                <a:chExt cx="501" cy="341"/>
              </a:xfrm>
            </p:grpSpPr>
            <p:sp>
              <p:nvSpPr>
                <p:cNvPr id="394" name="Line 163">
                  <a:extLst>
                    <a:ext uri="{FF2B5EF4-FFF2-40B4-BE49-F238E27FC236}">
                      <a16:creationId xmlns:a16="http://schemas.microsoft.com/office/drawing/2014/main" id="{E80477A4-B2E3-E243-A3DD-482B72E810F9}"/>
                    </a:ext>
                  </a:extLst>
                </p:cNvPr>
                <p:cNvSpPr/>
                <p:nvPr/>
              </p:nvSpPr>
              <p:spPr>
                <a:xfrm>
                  <a:off x="3786" y="11119"/>
                  <a:ext cx="501" cy="1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395" name="Line 164">
                  <a:extLst>
                    <a:ext uri="{FF2B5EF4-FFF2-40B4-BE49-F238E27FC236}">
                      <a16:creationId xmlns:a16="http://schemas.microsoft.com/office/drawing/2014/main" id="{215E5629-2F2D-3A49-A1C6-164208DF8908}"/>
                    </a:ext>
                  </a:extLst>
                </p:cNvPr>
                <p:cNvSpPr/>
                <p:nvPr/>
              </p:nvSpPr>
              <p:spPr>
                <a:xfrm>
                  <a:off x="3786" y="10779"/>
                  <a:ext cx="501" cy="1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200" b="1">
                    <a:solidFill>
                      <a:srgbClr val="000000"/>
                    </a:solidFill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</p:grpSp>
        <p:sp>
          <p:nvSpPr>
            <p:cNvPr id="353" name="Rectangle 165">
              <a:extLst>
                <a:ext uri="{FF2B5EF4-FFF2-40B4-BE49-F238E27FC236}">
                  <a16:creationId xmlns:a16="http://schemas.microsoft.com/office/drawing/2014/main" id="{4ACB3B60-78F4-5947-B002-90E12AB24AD6}"/>
                </a:ext>
              </a:extLst>
            </p:cNvPr>
            <p:cNvSpPr/>
            <p:nvPr/>
          </p:nvSpPr>
          <p:spPr>
            <a:xfrm>
              <a:off x="1329" y="2878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4" name="Rectangle 166">
              <a:extLst>
                <a:ext uri="{FF2B5EF4-FFF2-40B4-BE49-F238E27FC236}">
                  <a16:creationId xmlns:a16="http://schemas.microsoft.com/office/drawing/2014/main" id="{595130DC-B2D2-6D4E-ADEF-A831F50C57B0}"/>
                </a:ext>
              </a:extLst>
            </p:cNvPr>
            <p:cNvSpPr/>
            <p:nvPr/>
          </p:nvSpPr>
          <p:spPr>
            <a:xfrm>
              <a:off x="1828" y="2889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5" name="Line 167">
              <a:extLst>
                <a:ext uri="{FF2B5EF4-FFF2-40B4-BE49-F238E27FC236}">
                  <a16:creationId xmlns:a16="http://schemas.microsoft.com/office/drawing/2014/main" id="{FFED3F1E-B0EA-8D41-A86A-7FC4961C57AB}"/>
                </a:ext>
              </a:extLst>
            </p:cNvPr>
            <p:cNvSpPr/>
            <p:nvPr/>
          </p:nvSpPr>
          <p:spPr>
            <a:xfrm>
              <a:off x="975" y="3209"/>
              <a:ext cx="1384" cy="0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6" name="Line 168">
              <a:extLst>
                <a:ext uri="{FF2B5EF4-FFF2-40B4-BE49-F238E27FC236}">
                  <a16:creationId xmlns:a16="http://schemas.microsoft.com/office/drawing/2014/main" id="{60101C5F-80F9-4343-AA4D-B19F6FF2DA59}"/>
                </a:ext>
              </a:extLst>
            </p:cNvPr>
            <p:cNvSpPr/>
            <p:nvPr/>
          </p:nvSpPr>
          <p:spPr>
            <a:xfrm>
              <a:off x="1375" y="2887"/>
              <a:ext cx="1" cy="31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7" name="Line 169">
              <a:extLst>
                <a:ext uri="{FF2B5EF4-FFF2-40B4-BE49-F238E27FC236}">
                  <a16:creationId xmlns:a16="http://schemas.microsoft.com/office/drawing/2014/main" id="{63640A3C-C4BA-5140-9F34-53FC51FCEB9D}"/>
                </a:ext>
              </a:extLst>
            </p:cNvPr>
            <p:cNvSpPr/>
            <p:nvPr/>
          </p:nvSpPr>
          <p:spPr>
            <a:xfrm>
              <a:off x="1879" y="2887"/>
              <a:ext cx="0" cy="315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headEnd type="none" w="med" len="sm"/>
              <a:tailEnd type="triangl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58" name="Line 170">
              <a:extLst>
                <a:ext uri="{FF2B5EF4-FFF2-40B4-BE49-F238E27FC236}">
                  <a16:creationId xmlns:a16="http://schemas.microsoft.com/office/drawing/2014/main" id="{B366A211-58AB-0048-892D-4211FD655845}"/>
                </a:ext>
              </a:extLst>
            </p:cNvPr>
            <p:cNvSpPr/>
            <p:nvPr/>
          </p:nvSpPr>
          <p:spPr>
            <a:xfrm>
              <a:off x="1023" y="3254"/>
              <a:ext cx="1176" cy="1"/>
            </a:xfrm>
            <a:prstGeom prst="line">
              <a:avLst/>
            </a:prstGeom>
            <a:ln w="317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359" name="Group 171">
              <a:extLst>
                <a:ext uri="{FF2B5EF4-FFF2-40B4-BE49-F238E27FC236}">
                  <a16:creationId xmlns:a16="http://schemas.microsoft.com/office/drawing/2014/main" id="{43B2DE12-14CC-CA46-B408-B58296D83C64}"/>
                </a:ext>
              </a:extLst>
            </p:cNvPr>
            <p:cNvGrpSpPr/>
            <p:nvPr/>
          </p:nvGrpSpPr>
          <p:grpSpPr>
            <a:xfrm>
              <a:off x="1775" y="2947"/>
              <a:ext cx="200" cy="113"/>
              <a:chOff x="3786" y="10779"/>
              <a:chExt cx="501" cy="341"/>
            </a:xfrm>
          </p:grpSpPr>
          <p:sp>
            <p:nvSpPr>
              <p:cNvPr id="389" name="Line 172">
                <a:extLst>
                  <a:ext uri="{FF2B5EF4-FFF2-40B4-BE49-F238E27FC236}">
                    <a16:creationId xmlns:a16="http://schemas.microsoft.com/office/drawing/2014/main" id="{CA8B1A40-FE53-B34B-A154-B234E04434C4}"/>
                  </a:ext>
                </a:extLst>
              </p:cNvPr>
              <p:cNvSpPr/>
              <p:nvPr/>
            </p:nvSpPr>
            <p:spPr>
              <a:xfrm>
                <a:off x="3786" y="1111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90" name="Line 173">
                <a:extLst>
                  <a:ext uri="{FF2B5EF4-FFF2-40B4-BE49-F238E27FC236}">
                    <a16:creationId xmlns:a16="http://schemas.microsoft.com/office/drawing/2014/main" id="{22BDC7DE-B11E-274E-9950-E2C459EA48FD}"/>
                  </a:ext>
                </a:extLst>
              </p:cNvPr>
              <p:cNvSpPr/>
              <p:nvPr/>
            </p:nvSpPr>
            <p:spPr>
              <a:xfrm>
                <a:off x="3786" y="1077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360" name="Group 174">
              <a:extLst>
                <a:ext uri="{FF2B5EF4-FFF2-40B4-BE49-F238E27FC236}">
                  <a16:creationId xmlns:a16="http://schemas.microsoft.com/office/drawing/2014/main" id="{2B7841E2-EF09-1A46-B754-C9021C55E93C}"/>
                </a:ext>
              </a:extLst>
            </p:cNvPr>
            <p:cNvGrpSpPr/>
            <p:nvPr/>
          </p:nvGrpSpPr>
          <p:grpSpPr>
            <a:xfrm>
              <a:off x="1273" y="2953"/>
              <a:ext cx="200" cy="112"/>
              <a:chOff x="3786" y="10779"/>
              <a:chExt cx="501" cy="341"/>
            </a:xfrm>
          </p:grpSpPr>
          <p:sp>
            <p:nvSpPr>
              <p:cNvPr id="387" name="Line 175">
                <a:extLst>
                  <a:ext uri="{FF2B5EF4-FFF2-40B4-BE49-F238E27FC236}">
                    <a16:creationId xmlns:a16="http://schemas.microsoft.com/office/drawing/2014/main" id="{EA895145-F2CC-2849-8BAF-28E6907CE2BE}"/>
                  </a:ext>
                </a:extLst>
              </p:cNvPr>
              <p:cNvSpPr/>
              <p:nvPr/>
            </p:nvSpPr>
            <p:spPr>
              <a:xfrm>
                <a:off x="3786" y="1111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8" name="Line 176">
                <a:extLst>
                  <a:ext uri="{FF2B5EF4-FFF2-40B4-BE49-F238E27FC236}">
                    <a16:creationId xmlns:a16="http://schemas.microsoft.com/office/drawing/2014/main" id="{39B01B3D-04DA-0943-B26C-757DA15621B4}"/>
                  </a:ext>
                </a:extLst>
              </p:cNvPr>
              <p:cNvSpPr/>
              <p:nvPr/>
            </p:nvSpPr>
            <p:spPr>
              <a:xfrm>
                <a:off x="3786" y="10779"/>
                <a:ext cx="501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sp>
          <p:nvSpPr>
            <p:cNvPr id="361" name="Rectangle 177">
              <a:extLst>
                <a:ext uri="{FF2B5EF4-FFF2-40B4-BE49-F238E27FC236}">
                  <a16:creationId xmlns:a16="http://schemas.microsoft.com/office/drawing/2014/main" id="{0F21F5E5-07F8-6D4C-894B-01A1A6BA93AE}"/>
                </a:ext>
              </a:extLst>
            </p:cNvPr>
            <p:cNvSpPr/>
            <p:nvPr/>
          </p:nvSpPr>
          <p:spPr>
            <a:xfrm>
              <a:off x="1828" y="2781"/>
              <a:ext cx="232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2" name="Rectangle 178">
              <a:extLst>
                <a:ext uri="{FF2B5EF4-FFF2-40B4-BE49-F238E27FC236}">
                  <a16:creationId xmlns:a16="http://schemas.microsoft.com/office/drawing/2014/main" id="{FAEE655B-2E7B-194D-A03A-8B0B3CA58536}"/>
                </a:ext>
              </a:extLst>
            </p:cNvPr>
            <p:cNvSpPr/>
            <p:nvPr/>
          </p:nvSpPr>
          <p:spPr>
            <a:xfrm>
              <a:off x="1329" y="2770"/>
              <a:ext cx="233" cy="231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·</a:t>
              </a:r>
              <a:endParaRPr lang="en-US" altLang="zh-CN" sz="44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grpSp>
          <p:nvGrpSpPr>
            <p:cNvPr id="363" name="Group 179">
              <a:extLst>
                <a:ext uri="{FF2B5EF4-FFF2-40B4-BE49-F238E27FC236}">
                  <a16:creationId xmlns:a16="http://schemas.microsoft.com/office/drawing/2014/main" id="{B0815525-D91D-CC46-B1B4-5FBE9BBB9602}"/>
                </a:ext>
              </a:extLst>
            </p:cNvPr>
            <p:cNvGrpSpPr/>
            <p:nvPr/>
          </p:nvGrpSpPr>
          <p:grpSpPr>
            <a:xfrm>
              <a:off x="1380" y="3636"/>
              <a:ext cx="802" cy="369"/>
              <a:chOff x="1328" y="1797"/>
              <a:chExt cx="802" cy="369"/>
            </a:xfrm>
          </p:grpSpPr>
          <p:sp>
            <p:nvSpPr>
              <p:cNvPr id="385" name="Rectangle 180">
                <a:extLst>
                  <a:ext uri="{FF2B5EF4-FFF2-40B4-BE49-F238E27FC236}">
                    <a16:creationId xmlns:a16="http://schemas.microsoft.com/office/drawing/2014/main" id="{5AA60860-7D43-1B45-83BD-4776E3CCE138}"/>
                  </a:ext>
                </a:extLst>
              </p:cNvPr>
              <p:cNvSpPr/>
              <p:nvPr/>
            </p:nvSpPr>
            <p:spPr>
              <a:xfrm>
                <a:off x="1328" y="1797"/>
                <a:ext cx="244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o</a:t>
                </a:r>
              </a:p>
            </p:txBody>
          </p:sp>
          <p:sp>
            <p:nvSpPr>
              <p:cNvPr id="386" name="Rectangle 181">
                <a:extLst>
                  <a:ext uri="{FF2B5EF4-FFF2-40B4-BE49-F238E27FC236}">
                    <a16:creationId xmlns:a16="http://schemas.microsoft.com/office/drawing/2014/main" id="{45BF055A-85DB-E042-89D5-610ED9C411B2}"/>
                  </a:ext>
                </a:extLst>
              </p:cNvPr>
              <p:cNvSpPr/>
              <p:nvPr/>
            </p:nvSpPr>
            <p:spPr>
              <a:xfrm>
                <a:off x="1886" y="1801"/>
                <a:ext cx="244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o</a:t>
                </a:r>
              </a:p>
            </p:txBody>
          </p:sp>
        </p:grpSp>
        <p:grpSp>
          <p:nvGrpSpPr>
            <p:cNvPr id="364" name="Group 182">
              <a:extLst>
                <a:ext uri="{FF2B5EF4-FFF2-40B4-BE49-F238E27FC236}">
                  <a16:creationId xmlns:a16="http://schemas.microsoft.com/office/drawing/2014/main" id="{931AEF1F-D4FD-A643-96D9-5C924AA10114}"/>
                </a:ext>
              </a:extLst>
            </p:cNvPr>
            <p:cNvGrpSpPr/>
            <p:nvPr/>
          </p:nvGrpSpPr>
          <p:grpSpPr>
            <a:xfrm>
              <a:off x="1029" y="3204"/>
              <a:ext cx="1168" cy="750"/>
              <a:chOff x="965" y="1425"/>
              <a:chExt cx="1168" cy="750"/>
            </a:xfrm>
          </p:grpSpPr>
          <p:sp>
            <p:nvSpPr>
              <p:cNvPr id="378" name="Arc 183">
                <a:extLst>
                  <a:ext uri="{FF2B5EF4-FFF2-40B4-BE49-F238E27FC236}">
                    <a16:creationId xmlns:a16="http://schemas.microsoft.com/office/drawing/2014/main" id="{E55E687C-DD1C-C946-A631-D253B557B3E3}"/>
                  </a:ext>
                </a:extLst>
              </p:cNvPr>
              <p:cNvSpPr/>
              <p:nvPr/>
            </p:nvSpPr>
            <p:spPr>
              <a:xfrm flipH="1" flipV="1">
                <a:off x="1101" y="1440"/>
                <a:ext cx="193" cy="29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3" y="291"/>
                  </a:cxn>
                  <a:cxn ang="0">
                    <a:pos x="0" y="291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9" name="Arc 184">
                <a:extLst>
                  <a:ext uri="{FF2B5EF4-FFF2-40B4-BE49-F238E27FC236}">
                    <a16:creationId xmlns:a16="http://schemas.microsoft.com/office/drawing/2014/main" id="{B69FA82E-5AD3-104F-9DD9-6E94C0DC0A8F}"/>
                  </a:ext>
                </a:extLst>
              </p:cNvPr>
              <p:cNvSpPr/>
              <p:nvPr/>
            </p:nvSpPr>
            <p:spPr>
              <a:xfrm flipV="1">
                <a:off x="1309" y="1440"/>
                <a:ext cx="193" cy="29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3" y="291"/>
                  </a:cxn>
                  <a:cxn ang="0">
                    <a:pos x="0" y="291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0" name="Arc 185">
                <a:extLst>
                  <a:ext uri="{FF2B5EF4-FFF2-40B4-BE49-F238E27FC236}">
                    <a16:creationId xmlns:a16="http://schemas.microsoft.com/office/drawing/2014/main" id="{64F254CB-299F-3D43-B99E-4839ACE3CFBD}"/>
                  </a:ext>
                </a:extLst>
              </p:cNvPr>
              <p:cNvSpPr/>
              <p:nvPr/>
            </p:nvSpPr>
            <p:spPr>
              <a:xfrm flipH="1" flipV="1">
                <a:off x="1605" y="1436"/>
                <a:ext cx="192" cy="29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91"/>
                  </a:cxn>
                  <a:cxn ang="0">
                    <a:pos x="0" y="291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1" name="Arc 186">
                <a:extLst>
                  <a:ext uri="{FF2B5EF4-FFF2-40B4-BE49-F238E27FC236}">
                    <a16:creationId xmlns:a16="http://schemas.microsoft.com/office/drawing/2014/main" id="{57FDB153-3604-D142-B82C-51A968D663E1}"/>
                  </a:ext>
                </a:extLst>
              </p:cNvPr>
              <p:cNvSpPr/>
              <p:nvPr/>
            </p:nvSpPr>
            <p:spPr>
              <a:xfrm flipV="1">
                <a:off x="1813" y="1436"/>
                <a:ext cx="192" cy="29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92" y="291"/>
                  </a:cxn>
                  <a:cxn ang="0">
                    <a:pos x="0" y="291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2" name="Line 187">
                <a:extLst>
                  <a:ext uri="{FF2B5EF4-FFF2-40B4-BE49-F238E27FC236}">
                    <a16:creationId xmlns:a16="http://schemas.microsoft.com/office/drawing/2014/main" id="{8128C8BE-4819-C549-AC62-F8F59A1FFFB9}"/>
                  </a:ext>
                </a:extLst>
              </p:cNvPr>
              <p:cNvSpPr/>
              <p:nvPr/>
            </p:nvSpPr>
            <p:spPr>
              <a:xfrm>
                <a:off x="965" y="1739"/>
                <a:ext cx="1168" cy="1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3" name="Line 188">
                <a:extLst>
                  <a:ext uri="{FF2B5EF4-FFF2-40B4-BE49-F238E27FC236}">
                    <a16:creationId xmlns:a16="http://schemas.microsoft.com/office/drawing/2014/main" id="{0ED26C0A-0261-5745-9D64-CE94608123AF}"/>
                  </a:ext>
                </a:extLst>
              </p:cNvPr>
              <p:cNvSpPr/>
              <p:nvPr/>
            </p:nvSpPr>
            <p:spPr>
              <a:xfrm>
                <a:off x="1293" y="1425"/>
                <a:ext cx="3" cy="735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84" name="Line 189">
                <a:extLst>
                  <a:ext uri="{FF2B5EF4-FFF2-40B4-BE49-F238E27FC236}">
                    <a16:creationId xmlns:a16="http://schemas.microsoft.com/office/drawing/2014/main" id="{F9D26F3E-7294-CF48-A9A1-75E57AD56271}"/>
                  </a:ext>
                </a:extLst>
              </p:cNvPr>
              <p:cNvSpPr/>
              <p:nvPr/>
            </p:nvSpPr>
            <p:spPr>
              <a:xfrm>
                <a:off x="1800" y="1440"/>
                <a:ext cx="3" cy="735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365" name="Group 190">
              <a:extLst>
                <a:ext uri="{FF2B5EF4-FFF2-40B4-BE49-F238E27FC236}">
                  <a16:creationId xmlns:a16="http://schemas.microsoft.com/office/drawing/2014/main" id="{0F600090-9B5F-BF48-9D32-6C4BD24D4CA7}"/>
                </a:ext>
              </a:extLst>
            </p:cNvPr>
            <p:cNvGrpSpPr/>
            <p:nvPr/>
          </p:nvGrpSpPr>
          <p:grpSpPr>
            <a:xfrm>
              <a:off x="1044" y="3208"/>
              <a:ext cx="1176" cy="731"/>
              <a:chOff x="980" y="1429"/>
              <a:chExt cx="1176" cy="731"/>
            </a:xfrm>
          </p:grpSpPr>
          <p:sp>
            <p:nvSpPr>
              <p:cNvPr id="371" name="Line 191">
                <a:extLst>
                  <a:ext uri="{FF2B5EF4-FFF2-40B4-BE49-F238E27FC236}">
                    <a16:creationId xmlns:a16="http://schemas.microsoft.com/office/drawing/2014/main" id="{2A9505B4-34E7-D84A-A7F4-43D271E17354}"/>
                  </a:ext>
                </a:extLst>
              </p:cNvPr>
              <p:cNvSpPr/>
              <p:nvPr/>
            </p:nvSpPr>
            <p:spPr>
              <a:xfrm flipH="1">
                <a:off x="1331" y="1429"/>
                <a:ext cx="0" cy="731"/>
              </a:xfrm>
              <a:prstGeom prst="line">
                <a:avLst/>
              </a:prstGeom>
              <a:ln w="38100" cap="flat" cmpd="sng">
                <a:solidFill>
                  <a:srgbClr val="FF00FF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2" name="Arc 192">
                <a:extLst>
                  <a:ext uri="{FF2B5EF4-FFF2-40B4-BE49-F238E27FC236}">
                    <a16:creationId xmlns:a16="http://schemas.microsoft.com/office/drawing/2014/main" id="{A083412F-BF07-8D46-9BAD-ABCDD1E32D91}"/>
                  </a:ext>
                </a:extLst>
              </p:cNvPr>
              <p:cNvSpPr/>
              <p:nvPr/>
            </p:nvSpPr>
            <p:spPr>
              <a:xfrm flipH="1" flipV="1">
                <a:off x="1132" y="1433"/>
                <a:ext cx="185" cy="16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85" y="166"/>
                  </a:cxn>
                  <a:cxn ang="0">
                    <a:pos x="0" y="16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3" name="Arc 193">
                <a:extLst>
                  <a:ext uri="{FF2B5EF4-FFF2-40B4-BE49-F238E27FC236}">
                    <a16:creationId xmlns:a16="http://schemas.microsoft.com/office/drawing/2014/main" id="{32AF17C2-6DAA-5E44-9B50-B04D4BC27053}"/>
                  </a:ext>
                </a:extLst>
              </p:cNvPr>
              <p:cNvSpPr/>
              <p:nvPr/>
            </p:nvSpPr>
            <p:spPr>
              <a:xfrm flipV="1">
                <a:off x="1332" y="1433"/>
                <a:ext cx="185" cy="16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85" y="166"/>
                  </a:cxn>
                  <a:cxn ang="0">
                    <a:pos x="0" y="16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4" name="Arc 194">
                <a:extLst>
                  <a:ext uri="{FF2B5EF4-FFF2-40B4-BE49-F238E27FC236}">
                    <a16:creationId xmlns:a16="http://schemas.microsoft.com/office/drawing/2014/main" id="{20D2E6D3-8CF8-7044-B1AE-B8DB042CB34B}"/>
                  </a:ext>
                </a:extLst>
              </p:cNvPr>
              <p:cNvSpPr/>
              <p:nvPr/>
            </p:nvSpPr>
            <p:spPr>
              <a:xfrm flipH="1" flipV="1">
                <a:off x="1636" y="1433"/>
                <a:ext cx="184" cy="16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84" y="166"/>
                  </a:cxn>
                  <a:cxn ang="0">
                    <a:pos x="0" y="16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5" name="Arc 195">
                <a:extLst>
                  <a:ext uri="{FF2B5EF4-FFF2-40B4-BE49-F238E27FC236}">
                    <a16:creationId xmlns:a16="http://schemas.microsoft.com/office/drawing/2014/main" id="{86604206-5C4F-0148-98B1-F9C08A995496}"/>
                  </a:ext>
                </a:extLst>
              </p:cNvPr>
              <p:cNvSpPr/>
              <p:nvPr/>
            </p:nvSpPr>
            <p:spPr>
              <a:xfrm flipV="1">
                <a:off x="1836" y="1433"/>
                <a:ext cx="184" cy="16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84" y="166"/>
                  </a:cxn>
                  <a:cxn ang="0">
                    <a:pos x="0" y="16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6" name="Line 196">
                <a:extLst>
                  <a:ext uri="{FF2B5EF4-FFF2-40B4-BE49-F238E27FC236}">
                    <a16:creationId xmlns:a16="http://schemas.microsoft.com/office/drawing/2014/main" id="{5A1F6098-BCFF-634D-AEE6-0C9CF6D4F6BB}"/>
                  </a:ext>
                </a:extLst>
              </p:cNvPr>
              <p:cNvSpPr/>
              <p:nvPr/>
            </p:nvSpPr>
            <p:spPr>
              <a:xfrm flipH="1">
                <a:off x="1836" y="1440"/>
                <a:ext cx="0" cy="720"/>
              </a:xfrm>
              <a:prstGeom prst="line">
                <a:avLst/>
              </a:prstGeom>
              <a:ln w="31750" cap="flat" cmpd="sng">
                <a:solidFill>
                  <a:srgbClr val="FF00FF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7" name="Line 197">
                <a:extLst>
                  <a:ext uri="{FF2B5EF4-FFF2-40B4-BE49-F238E27FC236}">
                    <a16:creationId xmlns:a16="http://schemas.microsoft.com/office/drawing/2014/main" id="{8E726FA5-3473-8843-AE10-34F9A93F2467}"/>
                  </a:ext>
                </a:extLst>
              </p:cNvPr>
              <p:cNvSpPr/>
              <p:nvPr/>
            </p:nvSpPr>
            <p:spPr>
              <a:xfrm>
                <a:off x="980" y="1612"/>
                <a:ext cx="1176" cy="0"/>
              </a:xfrm>
              <a:prstGeom prst="line">
                <a:avLst/>
              </a:prstGeom>
              <a:ln w="31750" cap="flat" cmpd="sng">
                <a:solidFill>
                  <a:srgbClr val="FF00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366" name="Group 198">
              <a:extLst>
                <a:ext uri="{FF2B5EF4-FFF2-40B4-BE49-F238E27FC236}">
                  <a16:creationId xmlns:a16="http://schemas.microsoft.com/office/drawing/2014/main" id="{54A82A5E-D20F-2C4A-AAA8-D30729C46007}"/>
                </a:ext>
              </a:extLst>
            </p:cNvPr>
            <p:cNvGrpSpPr/>
            <p:nvPr/>
          </p:nvGrpSpPr>
          <p:grpSpPr>
            <a:xfrm>
              <a:off x="1349" y="3292"/>
              <a:ext cx="855" cy="548"/>
              <a:chOff x="1297" y="1513"/>
              <a:chExt cx="855" cy="548"/>
            </a:xfrm>
          </p:grpSpPr>
          <p:sp>
            <p:nvSpPr>
              <p:cNvPr id="367" name="Rectangle 199">
                <a:extLst>
                  <a:ext uri="{FF2B5EF4-FFF2-40B4-BE49-F238E27FC236}">
                    <a16:creationId xmlns:a16="http://schemas.microsoft.com/office/drawing/2014/main" id="{96EDC4CF-ACEF-4B4E-A523-75D95D499743}"/>
                  </a:ext>
                </a:extLst>
              </p:cNvPr>
              <p:cNvSpPr/>
              <p:nvPr/>
            </p:nvSpPr>
            <p:spPr>
              <a:xfrm>
                <a:off x="1297" y="1631"/>
                <a:ext cx="405" cy="43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8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68" name="Rectangle 200">
                <a:extLst>
                  <a:ext uri="{FF2B5EF4-FFF2-40B4-BE49-F238E27FC236}">
                    <a16:creationId xmlns:a16="http://schemas.microsoft.com/office/drawing/2014/main" id="{FA2A272E-210A-8D45-8BFF-01F89AEA0BEA}"/>
                  </a:ext>
                </a:extLst>
              </p:cNvPr>
              <p:cNvSpPr/>
              <p:nvPr/>
            </p:nvSpPr>
            <p:spPr>
              <a:xfrm>
                <a:off x="1297" y="1513"/>
                <a:ext cx="405" cy="43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8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69" name="Rectangle 201">
                <a:extLst>
                  <a:ext uri="{FF2B5EF4-FFF2-40B4-BE49-F238E27FC236}">
                    <a16:creationId xmlns:a16="http://schemas.microsoft.com/office/drawing/2014/main" id="{CA354B8B-7494-D640-9FB9-A63316E2B2CC}"/>
                  </a:ext>
                </a:extLst>
              </p:cNvPr>
              <p:cNvSpPr/>
              <p:nvPr/>
            </p:nvSpPr>
            <p:spPr>
              <a:xfrm>
                <a:off x="1795" y="1641"/>
                <a:ext cx="357" cy="419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8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70" name="Rectangle 202">
                <a:extLst>
                  <a:ext uri="{FF2B5EF4-FFF2-40B4-BE49-F238E27FC236}">
                    <a16:creationId xmlns:a16="http://schemas.microsoft.com/office/drawing/2014/main" id="{E94A7C95-D202-BB4F-97AB-A08A24117792}"/>
                  </a:ext>
                </a:extLst>
              </p:cNvPr>
              <p:cNvSpPr/>
              <p:nvPr/>
            </p:nvSpPr>
            <p:spPr>
              <a:xfrm>
                <a:off x="1795" y="1518"/>
                <a:ext cx="357" cy="37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800" b="1" dirty="0">
                    <a:solidFill>
                      <a:srgbClr val="FF00FF"/>
                    </a:solidFill>
                    <a:latin typeface="Times New Roman" pitchFamily="18" charset="0"/>
                    <a:ea typeface="黑体" pitchFamily="49" charset="-122"/>
                  </a:rPr>
                  <a:t>·</a:t>
                </a:r>
                <a:endParaRPr lang="en-US" altLang="zh-CN" sz="4800" b="1" dirty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</p:grpSp>
      <p:graphicFrame>
        <p:nvGraphicFramePr>
          <p:cNvPr id="145" name="Object 3">
            <a:extLst>
              <a:ext uri="{FF2B5EF4-FFF2-40B4-BE49-F238E27FC236}">
                <a16:creationId xmlns:a16="http://schemas.microsoft.com/office/drawing/2014/main" id="{57E74A97-2FBA-DA4A-AC08-43F14678E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288232"/>
              </p:ext>
            </p:extLst>
          </p:nvPr>
        </p:nvGraphicFramePr>
        <p:xfrm>
          <a:off x="1673839" y="4866716"/>
          <a:ext cx="2888075" cy="823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48" r:id="rId7" imgW="1421130" imgH="405765" progId="Equation.3">
                  <p:embed/>
                </p:oleObj>
              </mc:Choice>
              <mc:Fallback>
                <p:oleObj r:id="rId7" imgW="1421130" imgH="405765" progId="Equation.3">
                  <p:embed/>
                  <p:pic>
                    <p:nvPicPr>
                      <p:cNvPr id="231" name="Object 3">
                        <a:extLst>
                          <a:ext uri="{FF2B5EF4-FFF2-40B4-BE49-F238E27FC236}">
                            <a16:creationId xmlns:a16="http://schemas.microsoft.com/office/drawing/2014/main" id="{5D80C6A4-07DC-3E47-B350-DBF9E884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3839" y="4866716"/>
                        <a:ext cx="2888075" cy="82316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94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9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256" grpId="0"/>
      <p:bldP spid="348" grpId="0" animBg="1"/>
      <p:bldP spid="3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Box 2">
            <a:extLst>
              <a:ext uri="{FF2B5EF4-FFF2-40B4-BE49-F238E27FC236}">
                <a16:creationId xmlns:a16="http://schemas.microsoft.com/office/drawing/2014/main" id="{9FB682D0-09F5-6E43-BFAF-EFA42C1AA7D1}"/>
              </a:ext>
            </a:extLst>
          </p:cNvPr>
          <p:cNvSpPr txBox="1"/>
          <p:nvPr/>
        </p:nvSpPr>
        <p:spPr>
          <a:xfrm>
            <a:off x="843757" y="2935527"/>
            <a:ext cx="8605838" cy="56784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在出射点晶片对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光产生的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附加相位差：</a:t>
            </a:r>
            <a:endParaRPr lang="en-US" altLang="zh-CN" sz="3200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231" name="Object 3">
            <a:extLst>
              <a:ext uri="{FF2B5EF4-FFF2-40B4-BE49-F238E27FC236}">
                <a16:creationId xmlns:a16="http://schemas.microsoft.com/office/drawing/2014/main" id="{5D80C6A4-07DC-3E47-B350-DBF9E884C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42756"/>
              </p:ext>
            </p:extLst>
          </p:nvPr>
        </p:nvGraphicFramePr>
        <p:xfrm>
          <a:off x="2818101" y="3693175"/>
          <a:ext cx="3276023" cy="93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541" r:id="rId3" imgW="1421130" imgH="405765" progId="Equation.3">
                  <p:embed/>
                </p:oleObj>
              </mc:Choice>
              <mc:Fallback>
                <p:oleObj r:id="rId3" imgW="1421130" imgH="405765" progId="Equation.3">
                  <p:embed/>
                  <p:pic>
                    <p:nvPicPr>
                      <p:cNvPr id="47107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8101" y="3693175"/>
                        <a:ext cx="3276023" cy="93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" name="Text Box 6">
            <a:extLst>
              <a:ext uri="{FF2B5EF4-FFF2-40B4-BE49-F238E27FC236}">
                <a16:creationId xmlns:a16="http://schemas.microsoft.com/office/drawing/2014/main" id="{2116B2FE-D004-0E44-AF58-B1A4E339EAE5}"/>
              </a:ext>
            </a:extLst>
          </p:cNvPr>
          <p:cNvSpPr txBox="1"/>
          <p:nvPr/>
        </p:nvSpPr>
        <p:spPr>
          <a:xfrm>
            <a:off x="3760788" y="4879975"/>
            <a:ext cx="52260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，出射光为椭圆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圆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偏振光</a:t>
            </a:r>
            <a:endParaRPr lang="en-US" altLang="zh-CN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33" name="Group 90">
            <a:extLst>
              <a:ext uri="{FF2B5EF4-FFF2-40B4-BE49-F238E27FC236}">
                <a16:creationId xmlns:a16="http://schemas.microsoft.com/office/drawing/2014/main" id="{38C71B62-FB08-5942-82BB-19E4A9E854F4}"/>
              </a:ext>
            </a:extLst>
          </p:cNvPr>
          <p:cNvGrpSpPr/>
          <p:nvPr/>
        </p:nvGrpSpPr>
        <p:grpSpPr>
          <a:xfrm>
            <a:off x="868363" y="4576763"/>
            <a:ext cx="3063875" cy="1022350"/>
            <a:chOff x="547" y="2775"/>
            <a:chExt cx="1930" cy="644"/>
          </a:xfrm>
        </p:grpSpPr>
        <p:graphicFrame>
          <p:nvGraphicFramePr>
            <p:cNvPr id="234" name="Object 5">
              <a:extLst>
                <a:ext uri="{FF2B5EF4-FFF2-40B4-BE49-F238E27FC236}">
                  <a16:creationId xmlns:a16="http://schemas.microsoft.com/office/drawing/2014/main" id="{DF781BDF-963E-7747-9E6E-F2C357D18BE1}"/>
                </a:ext>
              </a:extLst>
            </p:cNvPr>
            <p:cNvGraphicFramePr/>
            <p:nvPr/>
          </p:nvGraphicFramePr>
          <p:xfrm>
            <a:off x="860" y="2775"/>
            <a:ext cx="1617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542" r:id="rId5" imgW="1015365" imgH="405765" progId="Equation.3">
                    <p:embed/>
                  </p:oleObj>
                </mc:Choice>
                <mc:Fallback>
                  <p:oleObj r:id="rId5" imgW="1015365" imgH="405765" progId="Equation.3">
                    <p:embed/>
                    <p:pic>
                      <p:nvPicPr>
                        <p:cNvPr id="15364" name="Object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60" y="2775"/>
                          <a:ext cx="1617" cy="6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" name="Text Box 7">
              <a:extLst>
                <a:ext uri="{FF2B5EF4-FFF2-40B4-BE49-F238E27FC236}">
                  <a16:creationId xmlns:a16="http://schemas.microsoft.com/office/drawing/2014/main" id="{4D20A876-FCA7-344C-A6A5-CD049327F902}"/>
                </a:ext>
              </a:extLst>
            </p:cNvPr>
            <p:cNvSpPr txBox="1"/>
            <p:nvPr/>
          </p:nvSpPr>
          <p:spPr>
            <a:xfrm>
              <a:off x="547" y="2909"/>
              <a:ext cx="44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当</a:t>
              </a:r>
            </a:p>
          </p:txBody>
        </p:sp>
      </p:grpSp>
      <p:grpSp>
        <p:nvGrpSpPr>
          <p:cNvPr id="236" name="Group 86">
            <a:extLst>
              <a:ext uri="{FF2B5EF4-FFF2-40B4-BE49-F238E27FC236}">
                <a16:creationId xmlns:a16="http://schemas.microsoft.com/office/drawing/2014/main" id="{2404FDBD-B801-7945-86BE-676B025CE29E}"/>
              </a:ext>
            </a:extLst>
          </p:cNvPr>
          <p:cNvGrpSpPr/>
          <p:nvPr/>
        </p:nvGrpSpPr>
        <p:grpSpPr>
          <a:xfrm>
            <a:off x="1655763" y="190500"/>
            <a:ext cx="6908800" cy="2266950"/>
            <a:chOff x="1078" y="314"/>
            <a:chExt cx="4352" cy="1428"/>
          </a:xfrm>
        </p:grpSpPr>
        <p:grpSp>
          <p:nvGrpSpPr>
            <p:cNvPr id="237" name="Group 10">
              <a:extLst>
                <a:ext uri="{FF2B5EF4-FFF2-40B4-BE49-F238E27FC236}">
                  <a16:creationId xmlns:a16="http://schemas.microsoft.com/office/drawing/2014/main" id="{60004115-2924-5B4D-9134-5249B9289151}"/>
                </a:ext>
              </a:extLst>
            </p:cNvPr>
            <p:cNvGrpSpPr/>
            <p:nvPr/>
          </p:nvGrpSpPr>
          <p:grpSpPr>
            <a:xfrm>
              <a:off x="1078" y="314"/>
              <a:ext cx="2342" cy="1428"/>
              <a:chOff x="724" y="1047"/>
              <a:chExt cx="2342" cy="1428"/>
            </a:xfrm>
          </p:grpSpPr>
          <p:sp>
            <p:nvSpPr>
              <p:cNvPr id="408" name="Rectangle 11">
                <a:extLst>
                  <a:ext uri="{FF2B5EF4-FFF2-40B4-BE49-F238E27FC236}">
                    <a16:creationId xmlns:a16="http://schemas.microsoft.com/office/drawing/2014/main" id="{518678B4-C06A-2640-A6FE-DFE2BCE0F7DE}"/>
                  </a:ext>
                </a:extLst>
              </p:cNvPr>
              <p:cNvSpPr/>
              <p:nvPr/>
            </p:nvSpPr>
            <p:spPr>
              <a:xfrm>
                <a:off x="1802" y="1047"/>
                <a:ext cx="247" cy="33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y</a:t>
                </a:r>
              </a:p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409" name="Group 12">
                <a:extLst>
                  <a:ext uri="{FF2B5EF4-FFF2-40B4-BE49-F238E27FC236}">
                    <a16:creationId xmlns:a16="http://schemas.microsoft.com/office/drawing/2014/main" id="{38BA1E95-0D6D-694A-8454-11DB6787EC01}"/>
                  </a:ext>
                </a:extLst>
              </p:cNvPr>
              <p:cNvGrpSpPr/>
              <p:nvPr/>
            </p:nvGrpSpPr>
            <p:grpSpPr>
              <a:xfrm>
                <a:off x="724" y="1149"/>
                <a:ext cx="2342" cy="1326"/>
                <a:chOff x="812" y="1149"/>
                <a:chExt cx="2342" cy="1326"/>
              </a:xfrm>
            </p:grpSpPr>
            <p:sp>
              <p:nvSpPr>
                <p:cNvPr id="410" name="Rectangle 13">
                  <a:extLst>
                    <a:ext uri="{FF2B5EF4-FFF2-40B4-BE49-F238E27FC236}">
                      <a16:creationId xmlns:a16="http://schemas.microsoft.com/office/drawing/2014/main" id="{4989FE07-A8AD-0241-865A-60D539743782}"/>
                    </a:ext>
                  </a:extLst>
                </p:cNvPr>
                <p:cNvSpPr/>
                <p:nvPr/>
              </p:nvSpPr>
              <p:spPr>
                <a:xfrm>
                  <a:off x="1981" y="1595"/>
                  <a:ext cx="206" cy="243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99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  <a:sym typeface="Symbol" pitchFamily="18" charset="2"/>
                    </a:rPr>
                    <a:t></a:t>
                  </a:r>
                  <a:endParaRPr kumimoji="0" lang="zh-CN" alt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6699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1" name="Line 14">
                  <a:extLst>
                    <a:ext uri="{FF2B5EF4-FFF2-40B4-BE49-F238E27FC236}">
                      <a16:creationId xmlns:a16="http://schemas.microsoft.com/office/drawing/2014/main" id="{CAFCC066-F730-FF4A-B984-F5269E324191}"/>
                    </a:ext>
                  </a:extLst>
                </p:cNvPr>
                <p:cNvSpPr/>
                <p:nvPr/>
              </p:nvSpPr>
              <p:spPr>
                <a:xfrm>
                  <a:off x="2287" y="1292"/>
                  <a:ext cx="0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2" name="Line 15">
                  <a:extLst>
                    <a:ext uri="{FF2B5EF4-FFF2-40B4-BE49-F238E27FC236}">
                      <a16:creationId xmlns:a16="http://schemas.microsoft.com/office/drawing/2014/main" id="{36D7AA82-B8BB-C243-95A2-309FCF2E164E}"/>
                    </a:ext>
                  </a:extLst>
                </p:cNvPr>
                <p:cNvSpPr/>
                <p:nvPr/>
              </p:nvSpPr>
              <p:spPr>
                <a:xfrm flipV="1">
                  <a:off x="2243" y="1723"/>
                  <a:ext cx="281" cy="59"/>
                </a:xfrm>
                <a:prstGeom prst="line">
                  <a:avLst/>
                </a:prstGeom>
                <a:ln w="1905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3" name="Line 16">
                  <a:extLst>
                    <a:ext uri="{FF2B5EF4-FFF2-40B4-BE49-F238E27FC236}">
                      <a16:creationId xmlns:a16="http://schemas.microsoft.com/office/drawing/2014/main" id="{BBEC13CA-848C-6C4E-BFF2-1C71D094641B}"/>
                    </a:ext>
                  </a:extLst>
                </p:cNvPr>
                <p:cNvSpPr/>
                <p:nvPr/>
              </p:nvSpPr>
              <p:spPr>
                <a:xfrm flipV="1">
                  <a:off x="1977" y="1464"/>
                  <a:ext cx="695" cy="48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triangle" w="sm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4" name="Line 17">
                  <a:extLst>
                    <a:ext uri="{FF2B5EF4-FFF2-40B4-BE49-F238E27FC236}">
                      <a16:creationId xmlns:a16="http://schemas.microsoft.com/office/drawing/2014/main" id="{DC7856FE-C6FB-E040-88C5-17C454EB8CC7}"/>
                    </a:ext>
                  </a:extLst>
                </p:cNvPr>
                <p:cNvSpPr/>
                <p:nvPr/>
              </p:nvSpPr>
              <p:spPr>
                <a:xfrm>
                  <a:off x="2344" y="1479"/>
                  <a:ext cx="1" cy="22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ysDot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5" name="Line 18">
                  <a:extLst>
                    <a:ext uri="{FF2B5EF4-FFF2-40B4-BE49-F238E27FC236}">
                      <a16:creationId xmlns:a16="http://schemas.microsoft.com/office/drawing/2014/main" id="{97E718B4-9D8E-6945-8690-ADB7A739BA51}"/>
                    </a:ext>
                  </a:extLst>
                </p:cNvPr>
                <p:cNvSpPr/>
                <p:nvPr/>
              </p:nvSpPr>
              <p:spPr>
                <a:xfrm flipV="1">
                  <a:off x="2122" y="1442"/>
                  <a:ext cx="214" cy="147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ysDot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6" name="Arc 19">
                  <a:extLst>
                    <a:ext uri="{FF2B5EF4-FFF2-40B4-BE49-F238E27FC236}">
                      <a16:creationId xmlns:a16="http://schemas.microsoft.com/office/drawing/2014/main" id="{01DA6859-253D-E64A-B16B-10D9089EBE3E}"/>
                    </a:ext>
                  </a:extLst>
                </p:cNvPr>
                <p:cNvSpPr/>
                <p:nvPr/>
              </p:nvSpPr>
              <p:spPr>
                <a:xfrm>
                  <a:off x="2137" y="1693"/>
                  <a:ext cx="54" cy="37"/>
                </a:xfrm>
                <a:custGeom>
                  <a:avLst/>
                  <a:gdLst>
                    <a:gd name="txL" fmla="*/ 0 w 21600"/>
                    <a:gd name="txT" fmla="*/ 0 h 21600"/>
                    <a:gd name="txR" fmla="*/ 21600 w 21600"/>
                    <a:gd name="txB" fmla="*/ 21600 h 21600"/>
                  </a:gdLst>
                  <a:ahLst/>
                  <a:cxnLst>
                    <a:cxn ang="0">
                      <a:pos x="0" y="0"/>
                    </a:cxn>
                    <a:cxn ang="0">
                      <a:pos x="54" y="37"/>
                    </a:cxn>
                    <a:cxn ang="0">
                      <a:pos x="0" y="37"/>
                    </a:cxn>
                  </a:cxnLst>
                  <a:rect l="txL" t="txT" r="txR" b="txB"/>
                  <a:pathLst>
                    <a:path w="21600" h="21600" fill="none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0" cap="flat" cmpd="sng">
                  <a:solidFill>
                    <a:srgbClr val="66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7" name="Line 20">
                  <a:extLst>
                    <a:ext uri="{FF2B5EF4-FFF2-40B4-BE49-F238E27FC236}">
                      <a16:creationId xmlns:a16="http://schemas.microsoft.com/office/drawing/2014/main" id="{A69E96AD-093B-EA48-9869-F0C5DED0F007}"/>
                    </a:ext>
                  </a:extLst>
                </p:cNvPr>
                <p:cNvSpPr/>
                <p:nvPr/>
              </p:nvSpPr>
              <p:spPr>
                <a:xfrm flipV="1">
                  <a:off x="2137" y="1688"/>
                  <a:ext cx="214" cy="14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headEnd type="none" w="med" len="sm"/>
                  <a:tailEnd type="triangle" w="sm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8" name="Line 21">
                  <a:extLst>
                    <a:ext uri="{FF2B5EF4-FFF2-40B4-BE49-F238E27FC236}">
                      <a16:creationId xmlns:a16="http://schemas.microsoft.com/office/drawing/2014/main" id="{0ACE2D03-0EF0-DC4D-A5D5-A4C0DAC4840F}"/>
                    </a:ext>
                  </a:extLst>
                </p:cNvPr>
                <p:cNvSpPr/>
                <p:nvPr/>
              </p:nvSpPr>
              <p:spPr>
                <a:xfrm>
                  <a:off x="1881" y="2310"/>
                  <a:ext cx="0" cy="11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19" name="Line 22">
                  <a:extLst>
                    <a:ext uri="{FF2B5EF4-FFF2-40B4-BE49-F238E27FC236}">
                      <a16:creationId xmlns:a16="http://schemas.microsoft.com/office/drawing/2014/main" id="{03D5E0C6-D225-434E-88FC-94BA688AAF76}"/>
                    </a:ext>
                  </a:extLst>
                </p:cNvPr>
                <p:cNvSpPr/>
                <p:nvPr/>
              </p:nvSpPr>
              <p:spPr>
                <a:xfrm flipH="1">
                  <a:off x="1761" y="2310"/>
                  <a:ext cx="0" cy="11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0" name="Line 23">
                  <a:extLst>
                    <a:ext uri="{FF2B5EF4-FFF2-40B4-BE49-F238E27FC236}">
                      <a16:creationId xmlns:a16="http://schemas.microsoft.com/office/drawing/2014/main" id="{E47C20FD-C5E1-8D4A-A87D-B2B839145C42}"/>
                    </a:ext>
                  </a:extLst>
                </p:cNvPr>
                <p:cNvSpPr/>
                <p:nvPr/>
              </p:nvSpPr>
              <p:spPr>
                <a:xfrm>
                  <a:off x="960" y="1833"/>
                  <a:ext cx="803" cy="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sm"/>
                  <a:tailEnd type="stealth" w="med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1" name="Line 24">
                  <a:extLst>
                    <a:ext uri="{FF2B5EF4-FFF2-40B4-BE49-F238E27FC236}">
                      <a16:creationId xmlns:a16="http://schemas.microsoft.com/office/drawing/2014/main" id="{C2B3E750-FA29-624C-86C6-300C7688C264}"/>
                    </a:ext>
                  </a:extLst>
                </p:cNvPr>
                <p:cNvSpPr/>
                <p:nvPr/>
              </p:nvSpPr>
              <p:spPr>
                <a:xfrm>
                  <a:off x="2137" y="1833"/>
                  <a:ext cx="1017" cy="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sm"/>
                  <a:tailEnd type="stealth" w="med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2" name="Line 25">
                  <a:extLst>
                    <a:ext uri="{FF2B5EF4-FFF2-40B4-BE49-F238E27FC236}">
                      <a16:creationId xmlns:a16="http://schemas.microsoft.com/office/drawing/2014/main" id="{B4ED30BD-67F5-924D-80A2-AA2A2D570B2F}"/>
                    </a:ext>
                  </a:extLst>
                </p:cNvPr>
                <p:cNvSpPr/>
                <p:nvPr/>
              </p:nvSpPr>
              <p:spPr>
                <a:xfrm>
                  <a:off x="2137" y="1149"/>
                  <a:ext cx="0" cy="1238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triangle" w="sm" len="lg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3" name="Line 26">
                  <a:extLst>
                    <a:ext uri="{FF2B5EF4-FFF2-40B4-BE49-F238E27FC236}">
                      <a16:creationId xmlns:a16="http://schemas.microsoft.com/office/drawing/2014/main" id="{9B5C561C-3F5A-294E-B3D6-A9BE8018E83C}"/>
                    </a:ext>
                  </a:extLst>
                </p:cNvPr>
                <p:cNvSpPr/>
                <p:nvPr/>
              </p:nvSpPr>
              <p:spPr>
                <a:xfrm>
                  <a:off x="2137" y="1387"/>
                  <a:ext cx="0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4" name="Line 27">
                  <a:extLst>
                    <a:ext uri="{FF2B5EF4-FFF2-40B4-BE49-F238E27FC236}">
                      <a16:creationId xmlns:a16="http://schemas.microsoft.com/office/drawing/2014/main" id="{A93DD1E7-FD4A-404F-B9EC-E29549FE13DC}"/>
                    </a:ext>
                  </a:extLst>
                </p:cNvPr>
                <p:cNvSpPr/>
                <p:nvPr/>
              </p:nvSpPr>
              <p:spPr>
                <a:xfrm flipH="1">
                  <a:off x="2137" y="1428"/>
                  <a:ext cx="214" cy="406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triangle" w="sm" len="lg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5" name="Line 28">
                  <a:extLst>
                    <a:ext uri="{FF2B5EF4-FFF2-40B4-BE49-F238E27FC236}">
                      <a16:creationId xmlns:a16="http://schemas.microsoft.com/office/drawing/2014/main" id="{526F7D14-CB6B-D844-BD23-504720A76A44}"/>
                    </a:ext>
                  </a:extLst>
                </p:cNvPr>
                <p:cNvSpPr/>
                <p:nvPr/>
              </p:nvSpPr>
              <p:spPr>
                <a:xfrm>
                  <a:off x="2137" y="1575"/>
                  <a:ext cx="0" cy="259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headEnd type="triangle" w="sm" len="med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6" name="Line 29">
                  <a:extLst>
                    <a:ext uri="{FF2B5EF4-FFF2-40B4-BE49-F238E27FC236}">
                      <a16:creationId xmlns:a16="http://schemas.microsoft.com/office/drawing/2014/main" id="{FAC65F61-C35C-C042-889E-F1B8DBE9286D}"/>
                    </a:ext>
                  </a:extLst>
                </p:cNvPr>
                <p:cNvSpPr/>
                <p:nvPr/>
              </p:nvSpPr>
              <p:spPr>
                <a:xfrm flipH="1">
                  <a:off x="1174" y="1722"/>
                  <a:ext cx="107" cy="223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7" name="Line 30">
                  <a:extLst>
                    <a:ext uri="{FF2B5EF4-FFF2-40B4-BE49-F238E27FC236}">
                      <a16:creationId xmlns:a16="http://schemas.microsoft.com/office/drawing/2014/main" id="{4A5BD7BB-86AD-5449-9C4B-F42FDF1813F1}"/>
                    </a:ext>
                  </a:extLst>
                </p:cNvPr>
                <p:cNvSpPr/>
                <p:nvPr/>
              </p:nvSpPr>
              <p:spPr>
                <a:xfrm flipH="1">
                  <a:off x="1442" y="1722"/>
                  <a:ext cx="107" cy="223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8" name="Line 31">
                  <a:extLst>
                    <a:ext uri="{FF2B5EF4-FFF2-40B4-BE49-F238E27FC236}">
                      <a16:creationId xmlns:a16="http://schemas.microsoft.com/office/drawing/2014/main" id="{3AB467CB-FC76-9648-92C9-98FB7407FE41}"/>
                    </a:ext>
                  </a:extLst>
                </p:cNvPr>
                <p:cNvSpPr/>
                <p:nvPr/>
              </p:nvSpPr>
              <p:spPr>
                <a:xfrm>
                  <a:off x="1763" y="2308"/>
                  <a:ext cx="107" cy="0"/>
                </a:xfrm>
                <a:prstGeom prst="line">
                  <a:avLst/>
                </a:prstGeom>
                <a:ln w="3810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29" name="Line 32">
                  <a:extLst>
                    <a:ext uri="{FF2B5EF4-FFF2-40B4-BE49-F238E27FC236}">
                      <a16:creationId xmlns:a16="http://schemas.microsoft.com/office/drawing/2014/main" id="{8FA04567-1DF8-0747-864B-185A5B2B387C}"/>
                    </a:ext>
                  </a:extLst>
                </p:cNvPr>
                <p:cNvSpPr/>
                <p:nvPr/>
              </p:nvSpPr>
              <p:spPr>
                <a:xfrm>
                  <a:off x="1763" y="1580"/>
                  <a:ext cx="0" cy="739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0" name="Line 33">
                  <a:extLst>
                    <a:ext uri="{FF2B5EF4-FFF2-40B4-BE49-F238E27FC236}">
                      <a16:creationId xmlns:a16="http://schemas.microsoft.com/office/drawing/2014/main" id="{D0F89106-DF22-CC42-9E29-A4C094075D22}"/>
                    </a:ext>
                  </a:extLst>
                </p:cNvPr>
                <p:cNvSpPr/>
                <p:nvPr/>
              </p:nvSpPr>
              <p:spPr>
                <a:xfrm>
                  <a:off x="1769" y="1586"/>
                  <a:ext cx="108" cy="1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1" name="Line 34">
                  <a:extLst>
                    <a:ext uri="{FF2B5EF4-FFF2-40B4-BE49-F238E27FC236}">
                      <a16:creationId xmlns:a16="http://schemas.microsoft.com/office/drawing/2014/main" id="{A6B37330-AEC1-0343-A5AB-32D5A5C328B7}"/>
                    </a:ext>
                  </a:extLst>
                </p:cNvPr>
                <p:cNvSpPr/>
                <p:nvPr/>
              </p:nvSpPr>
              <p:spPr>
                <a:xfrm>
                  <a:off x="1878" y="1580"/>
                  <a:ext cx="1" cy="739"/>
                </a:xfrm>
                <a:prstGeom prst="line">
                  <a:avLst/>
                </a:prstGeom>
                <a:ln w="3810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2" name="Line 35">
                  <a:extLst>
                    <a:ext uri="{FF2B5EF4-FFF2-40B4-BE49-F238E27FC236}">
                      <a16:creationId xmlns:a16="http://schemas.microsoft.com/office/drawing/2014/main" id="{E6B292E3-7AC5-CD45-9EEC-3D6273633692}"/>
                    </a:ext>
                  </a:extLst>
                </p:cNvPr>
                <p:cNvSpPr/>
                <p:nvPr/>
              </p:nvSpPr>
              <p:spPr>
                <a:xfrm flipV="1">
                  <a:off x="1870" y="1294"/>
                  <a:ext cx="535" cy="295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3" name="Line 36">
                  <a:extLst>
                    <a:ext uri="{FF2B5EF4-FFF2-40B4-BE49-F238E27FC236}">
                      <a16:creationId xmlns:a16="http://schemas.microsoft.com/office/drawing/2014/main" id="{DD5F1F28-3F87-954F-BCD0-6B7A9BD22F02}"/>
                    </a:ext>
                  </a:extLst>
                </p:cNvPr>
                <p:cNvSpPr/>
                <p:nvPr/>
              </p:nvSpPr>
              <p:spPr>
                <a:xfrm>
                  <a:off x="2304" y="1289"/>
                  <a:ext cx="121" cy="1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4" name="Line 37">
                  <a:extLst>
                    <a:ext uri="{FF2B5EF4-FFF2-40B4-BE49-F238E27FC236}">
                      <a16:creationId xmlns:a16="http://schemas.microsoft.com/office/drawing/2014/main" id="{D535C549-4D0E-E844-9EFC-D92780E33417}"/>
                    </a:ext>
                  </a:extLst>
                </p:cNvPr>
                <p:cNvSpPr/>
                <p:nvPr/>
              </p:nvSpPr>
              <p:spPr>
                <a:xfrm flipV="1">
                  <a:off x="1870" y="2032"/>
                  <a:ext cx="535" cy="295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5" name="Line 38">
                  <a:extLst>
                    <a:ext uri="{FF2B5EF4-FFF2-40B4-BE49-F238E27FC236}">
                      <a16:creationId xmlns:a16="http://schemas.microsoft.com/office/drawing/2014/main" id="{A06F4621-C823-4F43-BC9C-B92FDD35E656}"/>
                    </a:ext>
                  </a:extLst>
                </p:cNvPr>
                <p:cNvSpPr/>
                <p:nvPr/>
              </p:nvSpPr>
              <p:spPr>
                <a:xfrm flipV="1">
                  <a:off x="1763" y="1283"/>
                  <a:ext cx="535" cy="296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6" name="Line 39">
                  <a:extLst>
                    <a:ext uri="{FF2B5EF4-FFF2-40B4-BE49-F238E27FC236}">
                      <a16:creationId xmlns:a16="http://schemas.microsoft.com/office/drawing/2014/main" id="{9C2E6FD6-0FF9-4A40-9F12-CC793876E22B}"/>
                    </a:ext>
                  </a:extLst>
                </p:cNvPr>
                <p:cNvSpPr/>
                <p:nvPr/>
              </p:nvSpPr>
              <p:spPr>
                <a:xfrm>
                  <a:off x="2411" y="1297"/>
                  <a:ext cx="0" cy="738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7" name="Rectangle 40">
                  <a:extLst>
                    <a:ext uri="{FF2B5EF4-FFF2-40B4-BE49-F238E27FC236}">
                      <a16:creationId xmlns:a16="http://schemas.microsoft.com/office/drawing/2014/main" id="{38D87777-A2DE-8C41-AE89-AC63460E44BE}"/>
                    </a:ext>
                  </a:extLst>
                </p:cNvPr>
                <p:cNvSpPr/>
                <p:nvPr/>
              </p:nvSpPr>
              <p:spPr>
                <a:xfrm>
                  <a:off x="1442" y="2211"/>
                  <a:ext cx="294" cy="22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d</a:t>
                  </a:r>
                  <a:endParaRPr kumimoji="0" lang="en-US" altLang="zh-CN" sz="28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8" name="Rectangle 41">
                  <a:extLst>
                    <a:ext uri="{FF2B5EF4-FFF2-40B4-BE49-F238E27FC236}">
                      <a16:creationId xmlns:a16="http://schemas.microsoft.com/office/drawing/2014/main" id="{F64D4B55-7C86-EC49-B7B0-8167B308AED4}"/>
                    </a:ext>
                  </a:extLst>
                </p:cNvPr>
                <p:cNvSpPr/>
                <p:nvPr/>
              </p:nvSpPr>
              <p:spPr>
                <a:xfrm>
                  <a:off x="2476" y="1302"/>
                  <a:ext cx="535" cy="299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x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39" name="Rectangle 42">
                  <a:extLst>
                    <a:ext uri="{FF2B5EF4-FFF2-40B4-BE49-F238E27FC236}">
                      <a16:creationId xmlns:a16="http://schemas.microsoft.com/office/drawing/2014/main" id="{A64A59E3-5BA2-0E43-B4FB-2622EEEF68EF}"/>
                    </a:ext>
                  </a:extLst>
                </p:cNvPr>
                <p:cNvSpPr/>
                <p:nvPr/>
              </p:nvSpPr>
              <p:spPr>
                <a:xfrm>
                  <a:off x="2387" y="1229"/>
                  <a:ext cx="252" cy="278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0" name="Rectangle 43">
                  <a:extLst>
                    <a:ext uri="{FF2B5EF4-FFF2-40B4-BE49-F238E27FC236}">
                      <a16:creationId xmlns:a16="http://schemas.microsoft.com/office/drawing/2014/main" id="{AE46B789-2475-EA4D-BF90-645C540347E5}"/>
                    </a:ext>
                  </a:extLst>
                </p:cNvPr>
                <p:cNvSpPr/>
                <p:nvPr/>
              </p:nvSpPr>
              <p:spPr>
                <a:xfrm>
                  <a:off x="2479" y="1532"/>
                  <a:ext cx="313" cy="345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r>
                    <a:rPr kumimoji="0" lang="en-US" altLang="zh-CN" sz="24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o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1" name="Rectangle 44">
                  <a:extLst>
                    <a:ext uri="{FF2B5EF4-FFF2-40B4-BE49-F238E27FC236}">
                      <a16:creationId xmlns:a16="http://schemas.microsoft.com/office/drawing/2014/main" id="{9AE1191E-CE92-9B4A-BC8F-70DA44D33590}"/>
                    </a:ext>
                  </a:extLst>
                </p:cNvPr>
                <p:cNvSpPr/>
                <p:nvPr/>
              </p:nvSpPr>
              <p:spPr>
                <a:xfrm>
                  <a:off x="1676" y="1236"/>
                  <a:ext cx="283" cy="299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r>
                    <a:rPr kumimoji="0" lang="en-US" altLang="zh-CN" sz="24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e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2" name="Rectangle 45">
                  <a:extLst>
                    <a:ext uri="{FF2B5EF4-FFF2-40B4-BE49-F238E27FC236}">
                      <a16:creationId xmlns:a16="http://schemas.microsoft.com/office/drawing/2014/main" id="{B4050025-CF85-A64D-BD99-7FCE0FEFCA59}"/>
                    </a:ext>
                  </a:extLst>
                </p:cNvPr>
                <p:cNvSpPr/>
                <p:nvPr/>
              </p:nvSpPr>
              <p:spPr>
                <a:xfrm>
                  <a:off x="812" y="1914"/>
                  <a:ext cx="946" cy="396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线偏振光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3" name="Rectangle 46">
                  <a:extLst>
                    <a:ext uri="{FF2B5EF4-FFF2-40B4-BE49-F238E27FC236}">
                      <a16:creationId xmlns:a16="http://schemas.microsoft.com/office/drawing/2014/main" id="{D2EA1F6C-6ABF-E94B-B51D-EE3F04EA08D8}"/>
                    </a:ext>
                  </a:extLst>
                </p:cNvPr>
                <p:cNvSpPr/>
                <p:nvPr/>
              </p:nvSpPr>
              <p:spPr>
                <a:xfrm>
                  <a:off x="2212" y="2195"/>
                  <a:ext cx="514" cy="2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光轴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4" name="Line 47">
                  <a:extLst>
                    <a:ext uri="{FF2B5EF4-FFF2-40B4-BE49-F238E27FC236}">
                      <a16:creationId xmlns:a16="http://schemas.microsoft.com/office/drawing/2014/main" id="{E819E795-A2B5-8540-9BFC-11BCFD2652E6}"/>
                    </a:ext>
                  </a:extLst>
                </p:cNvPr>
                <p:cNvSpPr/>
                <p:nvPr/>
              </p:nvSpPr>
              <p:spPr>
                <a:xfrm>
                  <a:off x="1602" y="2378"/>
                  <a:ext cx="157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5" name="Line 48">
                  <a:extLst>
                    <a:ext uri="{FF2B5EF4-FFF2-40B4-BE49-F238E27FC236}">
                      <a16:creationId xmlns:a16="http://schemas.microsoft.com/office/drawing/2014/main" id="{71BD8F87-E8D9-FA4E-ADDB-3892EA7B3EBF}"/>
                    </a:ext>
                  </a:extLst>
                </p:cNvPr>
                <p:cNvSpPr/>
                <p:nvPr/>
              </p:nvSpPr>
              <p:spPr>
                <a:xfrm flipH="1">
                  <a:off x="1871" y="2384"/>
                  <a:ext cx="164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6" name="Line 49">
                  <a:extLst>
                    <a:ext uri="{FF2B5EF4-FFF2-40B4-BE49-F238E27FC236}">
                      <a16:creationId xmlns:a16="http://schemas.microsoft.com/office/drawing/2014/main" id="{59E9EC3A-07F9-3A4A-891A-F7B4A74CA6BA}"/>
                    </a:ext>
                  </a:extLst>
                </p:cNvPr>
                <p:cNvSpPr/>
                <p:nvPr/>
              </p:nvSpPr>
              <p:spPr>
                <a:xfrm>
                  <a:off x="1706" y="2378"/>
                  <a:ext cx="180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7" name="Line 50">
                  <a:extLst>
                    <a:ext uri="{FF2B5EF4-FFF2-40B4-BE49-F238E27FC236}">
                      <a16:creationId xmlns:a16="http://schemas.microsoft.com/office/drawing/2014/main" id="{ED3905DD-94F8-5E48-98BF-3E96A9282846}"/>
                    </a:ext>
                  </a:extLst>
                </p:cNvPr>
                <p:cNvSpPr/>
                <p:nvPr/>
              </p:nvSpPr>
              <p:spPr>
                <a:xfrm>
                  <a:off x="1995" y="1440"/>
                  <a:ext cx="1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8" name="Text Box 51">
                  <a:extLst>
                    <a:ext uri="{FF2B5EF4-FFF2-40B4-BE49-F238E27FC236}">
                      <a16:creationId xmlns:a16="http://schemas.microsoft.com/office/drawing/2014/main" id="{2F671514-85B9-CE48-A6AC-40959FF1D9E2}"/>
                    </a:ext>
                  </a:extLst>
                </p:cNvPr>
                <p:cNvSpPr txBox="1"/>
                <p:nvPr/>
              </p:nvSpPr>
              <p:spPr>
                <a:xfrm>
                  <a:off x="1243" y="1524"/>
                  <a:ext cx="359" cy="317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  <a:sym typeface="Symbol" pitchFamily="18" charset="2"/>
                    </a:rPr>
                    <a:t>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49" name="Line 52">
                  <a:extLst>
                    <a:ext uri="{FF2B5EF4-FFF2-40B4-BE49-F238E27FC236}">
                      <a16:creationId xmlns:a16="http://schemas.microsoft.com/office/drawing/2014/main" id="{5F38FC32-3F03-154B-943B-CA9FD3BEC25F}"/>
                    </a:ext>
                  </a:extLst>
                </p:cNvPr>
                <p:cNvSpPr/>
                <p:nvPr/>
              </p:nvSpPr>
              <p:spPr>
                <a:xfrm>
                  <a:off x="2494" y="1280"/>
                  <a:ext cx="141" cy="0"/>
                </a:xfrm>
                <a:prstGeom prst="line">
                  <a:avLst/>
                </a:prstGeom>
                <a:ln w="19050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50" name="Line 53">
                  <a:extLst>
                    <a:ext uri="{FF2B5EF4-FFF2-40B4-BE49-F238E27FC236}">
                      <a16:creationId xmlns:a16="http://schemas.microsoft.com/office/drawing/2014/main" id="{B86A7051-BD8E-0940-999B-D3FB51CAA5B2}"/>
                    </a:ext>
                  </a:extLst>
                </p:cNvPr>
                <p:cNvSpPr/>
                <p:nvPr/>
              </p:nvSpPr>
              <p:spPr>
                <a:xfrm flipV="1">
                  <a:off x="2282" y="1473"/>
                  <a:ext cx="228" cy="128"/>
                </a:xfrm>
                <a:prstGeom prst="line">
                  <a:avLst/>
                </a:prstGeom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51" name="Line 54">
                  <a:extLst>
                    <a:ext uri="{FF2B5EF4-FFF2-40B4-BE49-F238E27FC236}">
                      <a16:creationId xmlns:a16="http://schemas.microsoft.com/office/drawing/2014/main" id="{0008433E-3E46-614A-98B2-44AF623597E2}"/>
                    </a:ext>
                  </a:extLst>
                </p:cNvPr>
                <p:cNvSpPr/>
                <p:nvPr/>
              </p:nvSpPr>
              <p:spPr>
                <a:xfrm>
                  <a:off x="1851" y="1488"/>
                  <a:ext cx="247" cy="152"/>
                </a:xfrm>
                <a:prstGeom prst="line">
                  <a:avLst/>
                </a:prstGeom>
                <a:ln w="1270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</p:grpSp>
        <p:sp>
          <p:nvSpPr>
            <p:cNvPr id="238" name="Oval 56">
              <a:extLst>
                <a:ext uri="{FF2B5EF4-FFF2-40B4-BE49-F238E27FC236}">
                  <a16:creationId xmlns:a16="http://schemas.microsoft.com/office/drawing/2014/main" id="{B49D821B-E548-2B4F-86D8-014DD243DA4C}"/>
                </a:ext>
              </a:extLst>
            </p:cNvPr>
            <p:cNvSpPr/>
            <p:nvPr/>
          </p:nvSpPr>
          <p:spPr>
            <a:xfrm rot="1504823">
              <a:off x="2948" y="1040"/>
              <a:ext cx="83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39" name="Oval 57">
              <a:extLst>
                <a:ext uri="{FF2B5EF4-FFF2-40B4-BE49-F238E27FC236}">
                  <a16:creationId xmlns:a16="http://schemas.microsoft.com/office/drawing/2014/main" id="{4B7525EE-60E4-2D4D-8D61-F6024EFD82C9}"/>
                </a:ext>
              </a:extLst>
            </p:cNvPr>
            <p:cNvSpPr/>
            <p:nvPr/>
          </p:nvSpPr>
          <p:spPr>
            <a:xfrm rot="1504823">
              <a:off x="3128" y="1040"/>
              <a:ext cx="82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40" name="Oval 58">
              <a:extLst>
                <a:ext uri="{FF2B5EF4-FFF2-40B4-BE49-F238E27FC236}">
                  <a16:creationId xmlns:a16="http://schemas.microsoft.com/office/drawing/2014/main" id="{764AC55D-CDF3-7540-A3E6-B3C9FDF34757}"/>
                </a:ext>
              </a:extLst>
            </p:cNvPr>
            <p:cNvSpPr/>
            <p:nvPr/>
          </p:nvSpPr>
          <p:spPr>
            <a:xfrm rot="1504823">
              <a:off x="2799" y="1034"/>
              <a:ext cx="82" cy="130"/>
            </a:xfrm>
            <a:prstGeom prst="ellipse">
              <a:avLst/>
            </a:prstGeom>
            <a:noFill/>
            <a:ln w="317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241" name="Text Box 59">
              <a:extLst>
                <a:ext uri="{FF2B5EF4-FFF2-40B4-BE49-F238E27FC236}">
                  <a16:creationId xmlns:a16="http://schemas.microsoft.com/office/drawing/2014/main" id="{38A32404-1066-4B4D-9437-A6BC35FF3E1E}"/>
                </a:ext>
              </a:extLst>
            </p:cNvPr>
            <p:cNvSpPr txBox="1"/>
            <p:nvPr/>
          </p:nvSpPr>
          <p:spPr>
            <a:xfrm>
              <a:off x="2706" y="1143"/>
              <a:ext cx="27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椭圆（圆、线）偏振光</a:t>
              </a:r>
            </a:p>
          </p:txBody>
        </p:sp>
        <p:grpSp>
          <p:nvGrpSpPr>
            <p:cNvPr id="242" name="Group 60">
              <a:extLst>
                <a:ext uri="{FF2B5EF4-FFF2-40B4-BE49-F238E27FC236}">
                  <a16:creationId xmlns:a16="http://schemas.microsoft.com/office/drawing/2014/main" id="{04F7C626-6FAC-BA46-A2AB-4656DB1728F3}"/>
                </a:ext>
              </a:extLst>
            </p:cNvPr>
            <p:cNvGrpSpPr/>
            <p:nvPr/>
          </p:nvGrpSpPr>
          <p:grpSpPr>
            <a:xfrm>
              <a:off x="1218" y="443"/>
              <a:ext cx="1774" cy="1299"/>
              <a:chOff x="864" y="1176"/>
              <a:chExt cx="1774" cy="1299"/>
            </a:xfrm>
          </p:grpSpPr>
          <p:sp>
            <p:nvSpPr>
              <p:cNvPr id="244" name="Line 61">
                <a:extLst>
                  <a:ext uri="{FF2B5EF4-FFF2-40B4-BE49-F238E27FC236}">
                    <a16:creationId xmlns:a16="http://schemas.microsoft.com/office/drawing/2014/main" id="{2AAAB04B-18A0-AA49-8D94-AE6247ED981A}"/>
                  </a:ext>
                </a:extLst>
              </p:cNvPr>
              <p:cNvSpPr/>
              <p:nvPr/>
            </p:nvSpPr>
            <p:spPr>
              <a:xfrm>
                <a:off x="2199" y="1292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45" name="Line 62">
                <a:extLst>
                  <a:ext uri="{FF2B5EF4-FFF2-40B4-BE49-F238E27FC236}">
                    <a16:creationId xmlns:a16="http://schemas.microsoft.com/office/drawing/2014/main" id="{DC0DC566-1D7E-C940-8B49-7C97E4D8F1A4}"/>
                  </a:ext>
                </a:extLst>
              </p:cNvPr>
              <p:cNvSpPr/>
              <p:nvPr/>
            </p:nvSpPr>
            <p:spPr>
              <a:xfrm>
                <a:off x="1793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46" name="Line 63">
                <a:extLst>
                  <a:ext uri="{FF2B5EF4-FFF2-40B4-BE49-F238E27FC236}">
                    <a16:creationId xmlns:a16="http://schemas.microsoft.com/office/drawing/2014/main" id="{BDBE8152-9A11-FA41-B884-4E8B3BFEFFA0}"/>
                  </a:ext>
                </a:extLst>
              </p:cNvPr>
              <p:cNvSpPr/>
              <p:nvPr/>
            </p:nvSpPr>
            <p:spPr>
              <a:xfrm flipH="1">
                <a:off x="1673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47" name="Line 64">
                <a:extLst>
                  <a:ext uri="{FF2B5EF4-FFF2-40B4-BE49-F238E27FC236}">
                    <a16:creationId xmlns:a16="http://schemas.microsoft.com/office/drawing/2014/main" id="{C7F87E8A-31F9-294B-B528-11528D829AB7}"/>
                  </a:ext>
                </a:extLst>
              </p:cNvPr>
              <p:cNvSpPr/>
              <p:nvPr/>
            </p:nvSpPr>
            <p:spPr>
              <a:xfrm>
                <a:off x="2049" y="1387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48" name="Line 65">
                <a:extLst>
                  <a:ext uri="{FF2B5EF4-FFF2-40B4-BE49-F238E27FC236}">
                    <a16:creationId xmlns:a16="http://schemas.microsoft.com/office/drawing/2014/main" id="{EE91BACD-2C95-3A41-BE3C-D984547CC4B9}"/>
                  </a:ext>
                </a:extLst>
              </p:cNvPr>
              <p:cNvSpPr/>
              <p:nvPr/>
            </p:nvSpPr>
            <p:spPr>
              <a:xfrm>
                <a:off x="1675" y="2308"/>
                <a:ext cx="107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49" name="Line 66">
                <a:extLst>
                  <a:ext uri="{FF2B5EF4-FFF2-40B4-BE49-F238E27FC236}">
                    <a16:creationId xmlns:a16="http://schemas.microsoft.com/office/drawing/2014/main" id="{5FBEC0B6-3A80-324D-B963-6CF6D502ACC1}"/>
                  </a:ext>
                </a:extLst>
              </p:cNvPr>
              <p:cNvSpPr/>
              <p:nvPr/>
            </p:nvSpPr>
            <p:spPr>
              <a:xfrm>
                <a:off x="1675" y="1580"/>
                <a:ext cx="0" cy="739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0" name="Line 67">
                <a:extLst>
                  <a:ext uri="{FF2B5EF4-FFF2-40B4-BE49-F238E27FC236}">
                    <a16:creationId xmlns:a16="http://schemas.microsoft.com/office/drawing/2014/main" id="{9A36C87B-2AEC-6641-A11F-A1EA24F38C65}"/>
                  </a:ext>
                </a:extLst>
              </p:cNvPr>
              <p:cNvSpPr/>
              <p:nvPr/>
            </p:nvSpPr>
            <p:spPr>
              <a:xfrm>
                <a:off x="1681" y="1586"/>
                <a:ext cx="108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1" name="Line 68">
                <a:extLst>
                  <a:ext uri="{FF2B5EF4-FFF2-40B4-BE49-F238E27FC236}">
                    <a16:creationId xmlns:a16="http://schemas.microsoft.com/office/drawing/2014/main" id="{C9DDEEB5-9CE0-2547-A680-07C10C2E5638}"/>
                  </a:ext>
                </a:extLst>
              </p:cNvPr>
              <p:cNvSpPr/>
              <p:nvPr/>
            </p:nvSpPr>
            <p:spPr>
              <a:xfrm>
                <a:off x="1790" y="1580"/>
                <a:ext cx="1" cy="73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2" name="Line 69">
                <a:extLst>
                  <a:ext uri="{FF2B5EF4-FFF2-40B4-BE49-F238E27FC236}">
                    <a16:creationId xmlns:a16="http://schemas.microsoft.com/office/drawing/2014/main" id="{DB15DE82-6DD6-E847-B931-3B7E5EDE9C7E}"/>
                  </a:ext>
                </a:extLst>
              </p:cNvPr>
              <p:cNvSpPr/>
              <p:nvPr/>
            </p:nvSpPr>
            <p:spPr>
              <a:xfrm flipV="1">
                <a:off x="1782" y="1294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3" name="Line 70">
                <a:extLst>
                  <a:ext uri="{FF2B5EF4-FFF2-40B4-BE49-F238E27FC236}">
                    <a16:creationId xmlns:a16="http://schemas.microsoft.com/office/drawing/2014/main" id="{BD631BDF-73AC-9343-AA53-30D1A3D9BD58}"/>
                  </a:ext>
                </a:extLst>
              </p:cNvPr>
              <p:cNvSpPr/>
              <p:nvPr/>
            </p:nvSpPr>
            <p:spPr>
              <a:xfrm>
                <a:off x="2216" y="1289"/>
                <a:ext cx="121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4" name="Line 71">
                <a:extLst>
                  <a:ext uri="{FF2B5EF4-FFF2-40B4-BE49-F238E27FC236}">
                    <a16:creationId xmlns:a16="http://schemas.microsoft.com/office/drawing/2014/main" id="{C116C432-8F32-A04F-A566-ADCB9279E99C}"/>
                  </a:ext>
                </a:extLst>
              </p:cNvPr>
              <p:cNvSpPr/>
              <p:nvPr/>
            </p:nvSpPr>
            <p:spPr>
              <a:xfrm flipV="1">
                <a:off x="1782" y="2032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255" name="Line 72">
                <a:extLst>
                  <a:ext uri="{FF2B5EF4-FFF2-40B4-BE49-F238E27FC236}">
                    <a16:creationId xmlns:a16="http://schemas.microsoft.com/office/drawing/2014/main" id="{73133A59-3723-C048-AB8F-E9B4ED009171}"/>
                  </a:ext>
                </a:extLst>
              </p:cNvPr>
              <p:cNvSpPr/>
              <p:nvPr/>
            </p:nvSpPr>
            <p:spPr>
              <a:xfrm flipV="1">
                <a:off x="1675" y="1283"/>
                <a:ext cx="535" cy="296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98" name="Line 73">
                <a:extLst>
                  <a:ext uri="{FF2B5EF4-FFF2-40B4-BE49-F238E27FC236}">
                    <a16:creationId xmlns:a16="http://schemas.microsoft.com/office/drawing/2014/main" id="{C7544911-01F6-3E4F-875D-531F1DCEF2CA}"/>
                  </a:ext>
                </a:extLst>
              </p:cNvPr>
              <p:cNvSpPr/>
              <p:nvPr/>
            </p:nvSpPr>
            <p:spPr>
              <a:xfrm>
                <a:off x="2323" y="1297"/>
                <a:ext cx="0" cy="738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399" name="Rectangle 74">
                <a:extLst>
                  <a:ext uri="{FF2B5EF4-FFF2-40B4-BE49-F238E27FC236}">
                    <a16:creationId xmlns:a16="http://schemas.microsoft.com/office/drawing/2014/main" id="{F7C83BCA-1BEC-1B43-AA92-F14A2465C6DB}"/>
                  </a:ext>
                </a:extLst>
              </p:cNvPr>
              <p:cNvSpPr/>
              <p:nvPr/>
            </p:nvSpPr>
            <p:spPr>
              <a:xfrm>
                <a:off x="1354" y="2211"/>
                <a:ext cx="294" cy="22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d</a:t>
                </a:r>
                <a:endParaRPr kumimoji="0" lang="en-US" altLang="zh-CN" sz="2800" b="1" i="0" u="sng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400" name="Rectangle 75">
                <a:extLst>
                  <a:ext uri="{FF2B5EF4-FFF2-40B4-BE49-F238E27FC236}">
                    <a16:creationId xmlns:a16="http://schemas.microsoft.com/office/drawing/2014/main" id="{40D46485-12C1-404D-9011-A62BCD87BCCE}"/>
                  </a:ext>
                </a:extLst>
              </p:cNvPr>
              <p:cNvSpPr/>
              <p:nvPr/>
            </p:nvSpPr>
            <p:spPr>
              <a:xfrm>
                <a:off x="2124" y="2195"/>
                <a:ext cx="514" cy="28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光轴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401" name="Line 76">
                <a:extLst>
                  <a:ext uri="{FF2B5EF4-FFF2-40B4-BE49-F238E27FC236}">
                    <a16:creationId xmlns:a16="http://schemas.microsoft.com/office/drawing/2014/main" id="{0E65641B-0815-B249-AFFF-85D4CCFE68B1}"/>
                  </a:ext>
                </a:extLst>
              </p:cNvPr>
              <p:cNvSpPr/>
              <p:nvPr/>
            </p:nvSpPr>
            <p:spPr>
              <a:xfrm>
                <a:off x="1514" y="2378"/>
                <a:ext cx="157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402" name="Line 77">
                <a:extLst>
                  <a:ext uri="{FF2B5EF4-FFF2-40B4-BE49-F238E27FC236}">
                    <a16:creationId xmlns:a16="http://schemas.microsoft.com/office/drawing/2014/main" id="{C95F0F13-66AA-8448-8BBA-A4830759110E}"/>
                  </a:ext>
                </a:extLst>
              </p:cNvPr>
              <p:cNvSpPr/>
              <p:nvPr/>
            </p:nvSpPr>
            <p:spPr>
              <a:xfrm flipH="1">
                <a:off x="1783" y="2384"/>
                <a:ext cx="164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403" name="Line 78">
                <a:extLst>
                  <a:ext uri="{FF2B5EF4-FFF2-40B4-BE49-F238E27FC236}">
                    <a16:creationId xmlns:a16="http://schemas.microsoft.com/office/drawing/2014/main" id="{9EFFDAD2-C1D1-FA4E-A221-20EFF3CD5629}"/>
                  </a:ext>
                </a:extLst>
              </p:cNvPr>
              <p:cNvSpPr/>
              <p:nvPr/>
            </p:nvSpPr>
            <p:spPr>
              <a:xfrm>
                <a:off x="1618" y="2378"/>
                <a:ext cx="180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404" name="Line 79">
                <a:extLst>
                  <a:ext uri="{FF2B5EF4-FFF2-40B4-BE49-F238E27FC236}">
                    <a16:creationId xmlns:a16="http://schemas.microsoft.com/office/drawing/2014/main" id="{F3955564-5EFD-BB42-8C0D-F3F128E45B16}"/>
                  </a:ext>
                </a:extLst>
              </p:cNvPr>
              <p:cNvSpPr/>
              <p:nvPr/>
            </p:nvSpPr>
            <p:spPr>
              <a:xfrm>
                <a:off x="1907" y="1440"/>
                <a:ext cx="1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405" name="Group 80">
                <a:extLst>
                  <a:ext uri="{FF2B5EF4-FFF2-40B4-BE49-F238E27FC236}">
                    <a16:creationId xmlns:a16="http://schemas.microsoft.com/office/drawing/2014/main" id="{709F5568-E658-A74F-9D5C-B84EA5B4B47A}"/>
                  </a:ext>
                </a:extLst>
              </p:cNvPr>
              <p:cNvGrpSpPr/>
              <p:nvPr/>
            </p:nvGrpSpPr>
            <p:grpSpPr>
              <a:xfrm>
                <a:off x="864" y="1176"/>
                <a:ext cx="864" cy="504"/>
                <a:chOff x="864" y="1176"/>
                <a:chExt cx="864" cy="504"/>
              </a:xfrm>
            </p:grpSpPr>
            <p:sp>
              <p:nvSpPr>
                <p:cNvPr id="406" name="Line 81">
                  <a:extLst>
                    <a:ext uri="{FF2B5EF4-FFF2-40B4-BE49-F238E27FC236}">
                      <a16:creationId xmlns:a16="http://schemas.microsoft.com/office/drawing/2014/main" id="{D00014F6-64A0-F543-9CF4-C4197DC2395F}"/>
                    </a:ext>
                  </a:extLst>
                </p:cNvPr>
                <p:cNvSpPr/>
                <p:nvPr/>
              </p:nvSpPr>
              <p:spPr>
                <a:xfrm flipH="1" flipV="1">
                  <a:off x="1344" y="1392"/>
                  <a:ext cx="384" cy="28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407" name="Text Box 82">
                  <a:extLst>
                    <a:ext uri="{FF2B5EF4-FFF2-40B4-BE49-F238E27FC236}">
                      <a16:creationId xmlns:a16="http://schemas.microsoft.com/office/drawing/2014/main" id="{D7EFF7F3-9E72-D643-AE39-6D0A8C8F066B}"/>
                    </a:ext>
                  </a:extLst>
                </p:cNvPr>
                <p:cNvSpPr txBox="1"/>
                <p:nvPr/>
              </p:nvSpPr>
              <p:spPr>
                <a:xfrm>
                  <a:off x="864" y="1176"/>
                  <a:ext cx="864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晶片</a:t>
                  </a:r>
                </a:p>
              </p:txBody>
            </p:sp>
          </p:grpSp>
        </p:grpSp>
        <p:sp>
          <p:nvSpPr>
            <p:cNvPr id="243" name="Text Box 83">
              <a:extLst>
                <a:ext uri="{FF2B5EF4-FFF2-40B4-BE49-F238E27FC236}">
                  <a16:creationId xmlns:a16="http://schemas.microsoft.com/office/drawing/2014/main" id="{A3E3E930-52BE-6443-B9DD-A824CDB89F1F}"/>
                </a:ext>
              </a:extLst>
            </p:cNvPr>
            <p:cNvSpPr txBox="1"/>
            <p:nvPr/>
          </p:nvSpPr>
          <p:spPr>
            <a:xfrm>
              <a:off x="3858" y="1144"/>
              <a:ext cx="139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452" name="Text Box 88">
            <a:extLst>
              <a:ext uri="{FF2B5EF4-FFF2-40B4-BE49-F238E27FC236}">
                <a16:creationId xmlns:a16="http://schemas.microsoft.com/office/drawing/2014/main" id="{42F1C284-285A-9E46-84BE-95A7ABC6D75F}"/>
              </a:ext>
            </a:extLst>
          </p:cNvPr>
          <p:cNvSpPr txBox="1"/>
          <p:nvPr/>
        </p:nvSpPr>
        <p:spPr>
          <a:xfrm>
            <a:off x="3668713" y="5759450"/>
            <a:ext cx="48895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，出射光仍为线偏振光</a:t>
            </a:r>
            <a:endParaRPr lang="en-US" altLang="zh-CN" sz="32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453" name="Group 91">
            <a:extLst>
              <a:ext uri="{FF2B5EF4-FFF2-40B4-BE49-F238E27FC236}">
                <a16:creationId xmlns:a16="http://schemas.microsoft.com/office/drawing/2014/main" id="{931F2E43-4451-EF4E-98E9-A6542CB3EDCB}"/>
              </a:ext>
            </a:extLst>
          </p:cNvPr>
          <p:cNvGrpSpPr/>
          <p:nvPr/>
        </p:nvGrpSpPr>
        <p:grpSpPr>
          <a:xfrm>
            <a:off x="904875" y="5740400"/>
            <a:ext cx="2881313" cy="644525"/>
            <a:chOff x="570" y="3580"/>
            <a:chExt cx="1815" cy="406"/>
          </a:xfrm>
        </p:grpSpPr>
        <p:graphicFrame>
          <p:nvGraphicFramePr>
            <p:cNvPr id="454" name="Object 87">
              <a:extLst>
                <a:ext uri="{FF2B5EF4-FFF2-40B4-BE49-F238E27FC236}">
                  <a16:creationId xmlns:a16="http://schemas.microsoft.com/office/drawing/2014/main" id="{CD29DAC7-CECD-BE40-B96D-6D51A5C360A0}"/>
                </a:ext>
              </a:extLst>
            </p:cNvPr>
            <p:cNvGraphicFramePr/>
            <p:nvPr/>
          </p:nvGraphicFramePr>
          <p:xfrm>
            <a:off x="889" y="3604"/>
            <a:ext cx="1496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543" r:id="rId7" imgW="939165" imgH="241300" progId="Equation.3">
                    <p:embed/>
                  </p:oleObj>
                </mc:Choice>
                <mc:Fallback>
                  <p:oleObj r:id="rId7" imgW="939165" imgH="241300" progId="Equation.3">
                    <p:embed/>
                    <p:pic>
                      <p:nvPicPr>
                        <p:cNvPr id="15363" name="Object 8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89" y="3604"/>
                          <a:ext cx="1496" cy="3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5" name="Text Box 89">
              <a:extLst>
                <a:ext uri="{FF2B5EF4-FFF2-40B4-BE49-F238E27FC236}">
                  <a16:creationId xmlns:a16="http://schemas.microsoft.com/office/drawing/2014/main" id="{1B2D28E6-7D1C-254C-A303-F54CB8DFDB60}"/>
                </a:ext>
              </a:extLst>
            </p:cNvPr>
            <p:cNvSpPr txBox="1"/>
            <p:nvPr/>
          </p:nvSpPr>
          <p:spPr>
            <a:xfrm>
              <a:off x="570" y="3580"/>
              <a:ext cx="44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5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45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 3">
            <a:extLst>
              <a:ext uri="{FF2B5EF4-FFF2-40B4-BE49-F238E27FC236}">
                <a16:creationId xmlns:a16="http://schemas.microsoft.com/office/drawing/2014/main" id="{F213A10C-F042-6746-9D5E-75450F28583C}"/>
              </a:ext>
            </a:extLst>
          </p:cNvPr>
          <p:cNvSpPr txBox="1"/>
          <p:nvPr/>
        </p:nvSpPr>
        <p:spPr>
          <a:xfrm>
            <a:off x="85725" y="2693988"/>
            <a:ext cx="89439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、四分之一波</a:t>
            </a: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</a:t>
            </a: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片</a:t>
            </a:r>
          </a:p>
        </p:txBody>
      </p:sp>
      <p:graphicFrame>
        <p:nvGraphicFramePr>
          <p:cNvPr id="105" name="Object 4">
            <a:extLst>
              <a:ext uri="{FF2B5EF4-FFF2-40B4-BE49-F238E27FC236}">
                <a16:creationId xmlns:a16="http://schemas.microsoft.com/office/drawing/2014/main" id="{AB281F7F-E8E8-A548-880A-4A9B2CC2A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999694"/>
              </p:ext>
            </p:extLst>
          </p:nvPr>
        </p:nvGraphicFramePr>
        <p:xfrm>
          <a:off x="1938338" y="4116388"/>
          <a:ext cx="17176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947" r:id="rId4" imgW="596265" imgH="215900" progId="Equation.3">
                  <p:embed/>
                </p:oleObj>
              </mc:Choice>
              <mc:Fallback>
                <p:oleObj r:id="rId4" imgW="596265" imgH="215900" progId="Equation.3">
                  <p:embed/>
                  <p:pic>
                    <p:nvPicPr>
                      <p:cNvPr id="48132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8338" y="4116388"/>
                        <a:ext cx="1717675" cy="620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 Box 5">
            <a:extLst>
              <a:ext uri="{FF2B5EF4-FFF2-40B4-BE49-F238E27FC236}">
                <a16:creationId xmlns:a16="http://schemas.microsoft.com/office/drawing/2014/main" id="{8F0E6DC2-B28E-ED43-A978-F5891E475B6E}"/>
              </a:ext>
            </a:extLst>
          </p:cNvPr>
          <p:cNvSpPr txBox="1"/>
          <p:nvPr/>
        </p:nvSpPr>
        <p:spPr>
          <a:xfrm>
            <a:off x="3687763" y="4144963"/>
            <a:ext cx="4318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圆偏振光</a:t>
            </a:r>
            <a:endParaRPr lang="zh-CN" altLang="en-US" sz="24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107" name="Object 6">
            <a:extLst>
              <a:ext uri="{FF2B5EF4-FFF2-40B4-BE49-F238E27FC236}">
                <a16:creationId xmlns:a16="http://schemas.microsoft.com/office/drawing/2014/main" id="{A9E2613C-B691-2A41-9D9C-D7191E651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533373"/>
              </p:ext>
            </p:extLst>
          </p:nvPr>
        </p:nvGraphicFramePr>
        <p:xfrm>
          <a:off x="1412876" y="4699000"/>
          <a:ext cx="22272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948" r:id="rId6" imgW="760730" imgH="215900" progId="Equation.3">
                  <p:embed/>
                </p:oleObj>
              </mc:Choice>
              <mc:Fallback>
                <p:oleObj r:id="rId6" imgW="760730" imgH="215900" progId="Equation.3">
                  <p:embed/>
                  <p:pic>
                    <p:nvPicPr>
                      <p:cNvPr id="48134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2876" y="4699000"/>
                        <a:ext cx="2227262" cy="630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7">
            <a:extLst>
              <a:ext uri="{FF2B5EF4-FFF2-40B4-BE49-F238E27FC236}">
                <a16:creationId xmlns:a16="http://schemas.microsoft.com/office/drawing/2014/main" id="{083F679E-FC37-F446-BC32-BD44F59D553C}"/>
              </a:ext>
            </a:extLst>
          </p:cNvPr>
          <p:cNvSpPr txBox="1"/>
          <p:nvPr/>
        </p:nvSpPr>
        <p:spPr>
          <a:xfrm>
            <a:off x="3692526" y="4725988"/>
            <a:ext cx="46005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</a:t>
            </a:r>
          </a:p>
        </p:txBody>
      </p:sp>
      <p:sp>
        <p:nvSpPr>
          <p:cNvPr id="109" name="Text Box 8">
            <a:extLst>
              <a:ext uri="{FF2B5EF4-FFF2-40B4-BE49-F238E27FC236}">
                <a16:creationId xmlns:a16="http://schemas.microsoft.com/office/drawing/2014/main" id="{4D9A3F93-F323-D547-9375-228F43851B5B}"/>
              </a:ext>
            </a:extLst>
          </p:cNvPr>
          <p:cNvSpPr txBox="1"/>
          <p:nvPr/>
        </p:nvSpPr>
        <p:spPr>
          <a:xfrm>
            <a:off x="661601" y="6008113"/>
            <a:ext cx="6941591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可从线偏振光获得正椭圆或圆偏振光</a:t>
            </a:r>
          </a:p>
        </p:txBody>
      </p:sp>
      <p:sp>
        <p:nvSpPr>
          <p:cNvPr id="110" name="Text Box 10">
            <a:extLst>
              <a:ext uri="{FF2B5EF4-FFF2-40B4-BE49-F238E27FC236}">
                <a16:creationId xmlns:a16="http://schemas.microsoft.com/office/drawing/2014/main" id="{E10D6E31-41B0-A747-BD83-6C3150FA455E}"/>
              </a:ext>
            </a:extLst>
          </p:cNvPr>
          <p:cNvSpPr txBox="1"/>
          <p:nvPr/>
        </p:nvSpPr>
        <p:spPr>
          <a:xfrm>
            <a:off x="776288" y="3408363"/>
            <a:ext cx="371475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厚度满足</a:t>
            </a:r>
          </a:p>
        </p:txBody>
      </p:sp>
      <p:graphicFrame>
        <p:nvGraphicFramePr>
          <p:cNvPr id="111" name="Object 11">
            <a:extLst>
              <a:ext uri="{FF2B5EF4-FFF2-40B4-BE49-F238E27FC236}">
                <a16:creationId xmlns:a16="http://schemas.microsoft.com/office/drawing/2014/main" id="{125D8F04-67E5-C44B-BF42-D670856EDECA}"/>
              </a:ext>
            </a:extLst>
          </p:cNvPr>
          <p:cNvGraphicFramePr/>
          <p:nvPr/>
        </p:nvGraphicFramePr>
        <p:xfrm>
          <a:off x="2598738" y="3170238"/>
          <a:ext cx="23971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949" r:id="rId8" imgW="977265" imgH="405765" progId="Equation.3">
                  <p:embed/>
                </p:oleObj>
              </mc:Choice>
              <mc:Fallback>
                <p:oleObj r:id="rId8" imgW="977265" imgH="405765" progId="Equation.3">
                  <p:embed/>
                  <p:pic>
                    <p:nvPicPr>
                      <p:cNvPr id="48139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98738" y="3170238"/>
                        <a:ext cx="23971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>
            <a:extLst>
              <a:ext uri="{FF2B5EF4-FFF2-40B4-BE49-F238E27FC236}">
                <a16:creationId xmlns:a16="http://schemas.microsoft.com/office/drawing/2014/main" id="{8F3394D0-EE93-CD4E-9E8E-D817A9869F42}"/>
              </a:ext>
            </a:extLst>
          </p:cNvPr>
          <p:cNvGraphicFramePr/>
          <p:nvPr/>
        </p:nvGraphicFramePr>
        <p:xfrm>
          <a:off x="5103813" y="3170238"/>
          <a:ext cx="1838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950" r:id="rId10" imgW="748665" imgH="405765" progId="Equation.3">
                  <p:embed/>
                </p:oleObj>
              </mc:Choice>
              <mc:Fallback>
                <p:oleObj r:id="rId10" imgW="748665" imgH="405765" progId="Equation.3">
                  <p:embed/>
                  <p:pic>
                    <p:nvPicPr>
                      <p:cNvPr id="48140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3813" y="3170238"/>
                        <a:ext cx="18383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3">
            <a:extLst>
              <a:ext uri="{FF2B5EF4-FFF2-40B4-BE49-F238E27FC236}">
                <a16:creationId xmlns:a16="http://schemas.microsoft.com/office/drawing/2014/main" id="{4773C975-C920-6B4B-BDEA-760CD8D555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969689"/>
              </p:ext>
            </p:extLst>
          </p:nvPr>
        </p:nvGraphicFramePr>
        <p:xfrm>
          <a:off x="730251" y="5354638"/>
          <a:ext cx="29622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951" r:id="rId12" imgW="1027430" imgH="215900" progId="Equation.3">
                  <p:embed/>
                </p:oleObj>
              </mc:Choice>
              <mc:Fallback>
                <p:oleObj r:id="rId12" imgW="1027430" imgH="215900" progId="Equation.3">
                  <p:embed/>
                  <p:pic>
                    <p:nvPicPr>
                      <p:cNvPr id="48141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0251" y="5354638"/>
                        <a:ext cx="2962275" cy="620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 Box 14">
            <a:extLst>
              <a:ext uri="{FF2B5EF4-FFF2-40B4-BE49-F238E27FC236}">
                <a16:creationId xmlns:a16="http://schemas.microsoft.com/office/drawing/2014/main" id="{8CFC59CF-4CBB-F04B-9B70-A279C064409E}"/>
              </a:ext>
            </a:extLst>
          </p:cNvPr>
          <p:cNvSpPr txBox="1"/>
          <p:nvPr/>
        </p:nvSpPr>
        <p:spPr>
          <a:xfrm>
            <a:off x="3702051" y="5316538"/>
            <a:ext cx="48291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线偏振光</a:t>
            </a:r>
            <a:r>
              <a:rPr lang="en-US" altLang="zh-CN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lang="zh-CN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椭圆偏振光</a:t>
            </a:r>
          </a:p>
        </p:txBody>
      </p:sp>
      <p:grpSp>
        <p:nvGrpSpPr>
          <p:cNvPr id="115" name="Group 17">
            <a:extLst>
              <a:ext uri="{FF2B5EF4-FFF2-40B4-BE49-F238E27FC236}">
                <a16:creationId xmlns:a16="http://schemas.microsoft.com/office/drawing/2014/main" id="{596E97AF-60BE-FA49-B0C4-C1A7B55AF8D9}"/>
              </a:ext>
            </a:extLst>
          </p:cNvPr>
          <p:cNvGrpSpPr/>
          <p:nvPr/>
        </p:nvGrpSpPr>
        <p:grpSpPr>
          <a:xfrm>
            <a:off x="793750" y="265113"/>
            <a:ext cx="7634288" cy="2266950"/>
            <a:chOff x="698" y="320"/>
            <a:chExt cx="4809" cy="1428"/>
          </a:xfrm>
        </p:grpSpPr>
        <p:grpSp>
          <p:nvGrpSpPr>
            <p:cNvPr id="116" name="Group 18">
              <a:extLst>
                <a:ext uri="{FF2B5EF4-FFF2-40B4-BE49-F238E27FC236}">
                  <a16:creationId xmlns:a16="http://schemas.microsoft.com/office/drawing/2014/main" id="{9CF07DB0-3C95-904C-A7E8-84A4A9D2F7A8}"/>
                </a:ext>
              </a:extLst>
            </p:cNvPr>
            <p:cNvGrpSpPr/>
            <p:nvPr/>
          </p:nvGrpSpPr>
          <p:grpSpPr>
            <a:xfrm>
              <a:off x="698" y="320"/>
              <a:ext cx="2342" cy="1428"/>
              <a:chOff x="724" y="1047"/>
              <a:chExt cx="2342" cy="1428"/>
            </a:xfrm>
          </p:grpSpPr>
          <p:sp>
            <p:nvSpPr>
              <p:cNvPr id="161" name="Rectangle 19">
                <a:extLst>
                  <a:ext uri="{FF2B5EF4-FFF2-40B4-BE49-F238E27FC236}">
                    <a16:creationId xmlns:a16="http://schemas.microsoft.com/office/drawing/2014/main" id="{4536BABA-19D1-0340-B378-0537FF5BE305}"/>
                  </a:ext>
                </a:extLst>
              </p:cNvPr>
              <p:cNvSpPr/>
              <p:nvPr/>
            </p:nvSpPr>
            <p:spPr>
              <a:xfrm>
                <a:off x="1802" y="1047"/>
                <a:ext cx="247" cy="33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y</a:t>
                </a:r>
              </a:p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162" name="Group 20">
                <a:extLst>
                  <a:ext uri="{FF2B5EF4-FFF2-40B4-BE49-F238E27FC236}">
                    <a16:creationId xmlns:a16="http://schemas.microsoft.com/office/drawing/2014/main" id="{8C62D389-EA8B-EA4B-97CF-44707DB9161F}"/>
                  </a:ext>
                </a:extLst>
              </p:cNvPr>
              <p:cNvGrpSpPr/>
              <p:nvPr/>
            </p:nvGrpSpPr>
            <p:grpSpPr>
              <a:xfrm>
                <a:off x="724" y="1149"/>
                <a:ext cx="2342" cy="1326"/>
                <a:chOff x="812" y="1149"/>
                <a:chExt cx="2342" cy="1326"/>
              </a:xfrm>
            </p:grpSpPr>
            <p:sp>
              <p:nvSpPr>
                <p:cNvPr id="163" name="Rectangle 21">
                  <a:extLst>
                    <a:ext uri="{FF2B5EF4-FFF2-40B4-BE49-F238E27FC236}">
                      <a16:creationId xmlns:a16="http://schemas.microsoft.com/office/drawing/2014/main" id="{A83578D6-8B5E-4745-8E8B-FA8CE3297B85}"/>
                    </a:ext>
                  </a:extLst>
                </p:cNvPr>
                <p:cNvSpPr/>
                <p:nvPr/>
              </p:nvSpPr>
              <p:spPr>
                <a:xfrm>
                  <a:off x="1981" y="1595"/>
                  <a:ext cx="206" cy="243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99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  <a:sym typeface="Symbol" pitchFamily="18" charset="2"/>
                    </a:rPr>
                    <a:t></a:t>
                  </a:r>
                  <a:endParaRPr kumimoji="0" lang="zh-CN" alt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6699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4" name="Line 22">
                  <a:extLst>
                    <a:ext uri="{FF2B5EF4-FFF2-40B4-BE49-F238E27FC236}">
                      <a16:creationId xmlns:a16="http://schemas.microsoft.com/office/drawing/2014/main" id="{A90E5407-C5DE-9A49-8E91-909C25A730FC}"/>
                    </a:ext>
                  </a:extLst>
                </p:cNvPr>
                <p:cNvSpPr/>
                <p:nvPr/>
              </p:nvSpPr>
              <p:spPr>
                <a:xfrm>
                  <a:off x="2287" y="1292"/>
                  <a:ext cx="0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5" name="Line 23">
                  <a:extLst>
                    <a:ext uri="{FF2B5EF4-FFF2-40B4-BE49-F238E27FC236}">
                      <a16:creationId xmlns:a16="http://schemas.microsoft.com/office/drawing/2014/main" id="{0B777B4E-B38F-D045-8950-A70FBF41F220}"/>
                    </a:ext>
                  </a:extLst>
                </p:cNvPr>
                <p:cNvSpPr/>
                <p:nvPr/>
              </p:nvSpPr>
              <p:spPr>
                <a:xfrm flipV="1">
                  <a:off x="2243" y="1723"/>
                  <a:ext cx="281" cy="59"/>
                </a:xfrm>
                <a:prstGeom prst="line">
                  <a:avLst/>
                </a:prstGeom>
                <a:ln w="1905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6" name="Line 24">
                  <a:extLst>
                    <a:ext uri="{FF2B5EF4-FFF2-40B4-BE49-F238E27FC236}">
                      <a16:creationId xmlns:a16="http://schemas.microsoft.com/office/drawing/2014/main" id="{7E494BEE-317D-4744-92FF-1719048A0314}"/>
                    </a:ext>
                  </a:extLst>
                </p:cNvPr>
                <p:cNvSpPr/>
                <p:nvPr/>
              </p:nvSpPr>
              <p:spPr>
                <a:xfrm flipV="1">
                  <a:off x="1977" y="1464"/>
                  <a:ext cx="695" cy="48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triangle" w="sm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7" name="Line 25">
                  <a:extLst>
                    <a:ext uri="{FF2B5EF4-FFF2-40B4-BE49-F238E27FC236}">
                      <a16:creationId xmlns:a16="http://schemas.microsoft.com/office/drawing/2014/main" id="{2247F73A-8332-2240-8EBE-1E5F7D7CB805}"/>
                    </a:ext>
                  </a:extLst>
                </p:cNvPr>
                <p:cNvSpPr/>
                <p:nvPr/>
              </p:nvSpPr>
              <p:spPr>
                <a:xfrm>
                  <a:off x="2344" y="1479"/>
                  <a:ext cx="1" cy="22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ysDot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8" name="Line 26">
                  <a:extLst>
                    <a:ext uri="{FF2B5EF4-FFF2-40B4-BE49-F238E27FC236}">
                      <a16:creationId xmlns:a16="http://schemas.microsoft.com/office/drawing/2014/main" id="{61B4AA06-D9D4-A94C-BA7C-F89CD8F7E188}"/>
                    </a:ext>
                  </a:extLst>
                </p:cNvPr>
                <p:cNvSpPr/>
                <p:nvPr/>
              </p:nvSpPr>
              <p:spPr>
                <a:xfrm flipV="1">
                  <a:off x="2122" y="1442"/>
                  <a:ext cx="214" cy="147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ysDot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69" name="Arc 27">
                  <a:extLst>
                    <a:ext uri="{FF2B5EF4-FFF2-40B4-BE49-F238E27FC236}">
                      <a16:creationId xmlns:a16="http://schemas.microsoft.com/office/drawing/2014/main" id="{3EA44647-D56E-704B-9520-E6295C7EB575}"/>
                    </a:ext>
                  </a:extLst>
                </p:cNvPr>
                <p:cNvSpPr/>
                <p:nvPr/>
              </p:nvSpPr>
              <p:spPr>
                <a:xfrm>
                  <a:off x="2137" y="1693"/>
                  <a:ext cx="54" cy="37"/>
                </a:xfrm>
                <a:custGeom>
                  <a:avLst/>
                  <a:gdLst>
                    <a:gd name="txL" fmla="*/ 0 w 21600"/>
                    <a:gd name="txT" fmla="*/ 0 h 21600"/>
                    <a:gd name="txR" fmla="*/ 21600 w 21600"/>
                    <a:gd name="txB" fmla="*/ 21600 h 21600"/>
                  </a:gdLst>
                  <a:ahLst/>
                  <a:cxnLst>
                    <a:cxn ang="0">
                      <a:pos x="0" y="0"/>
                    </a:cxn>
                    <a:cxn ang="0">
                      <a:pos x="54" y="37"/>
                    </a:cxn>
                    <a:cxn ang="0">
                      <a:pos x="0" y="37"/>
                    </a:cxn>
                  </a:cxnLst>
                  <a:rect l="txL" t="txT" r="txR" b="txB"/>
                  <a:pathLst>
                    <a:path w="21600" h="21600" fill="none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0" cap="flat" cmpd="sng">
                  <a:solidFill>
                    <a:srgbClr val="66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0" name="Line 28">
                  <a:extLst>
                    <a:ext uri="{FF2B5EF4-FFF2-40B4-BE49-F238E27FC236}">
                      <a16:creationId xmlns:a16="http://schemas.microsoft.com/office/drawing/2014/main" id="{608700F8-8DE6-1845-8416-7B580135035D}"/>
                    </a:ext>
                  </a:extLst>
                </p:cNvPr>
                <p:cNvSpPr/>
                <p:nvPr/>
              </p:nvSpPr>
              <p:spPr>
                <a:xfrm flipV="1">
                  <a:off x="2137" y="1688"/>
                  <a:ext cx="214" cy="14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headEnd type="none" w="med" len="sm"/>
                  <a:tailEnd type="triangle" w="sm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1" name="Line 29">
                  <a:extLst>
                    <a:ext uri="{FF2B5EF4-FFF2-40B4-BE49-F238E27FC236}">
                      <a16:creationId xmlns:a16="http://schemas.microsoft.com/office/drawing/2014/main" id="{6E1D42B8-8166-204D-8736-7E5E4A345C57}"/>
                    </a:ext>
                  </a:extLst>
                </p:cNvPr>
                <p:cNvSpPr/>
                <p:nvPr/>
              </p:nvSpPr>
              <p:spPr>
                <a:xfrm>
                  <a:off x="1881" y="2310"/>
                  <a:ext cx="0" cy="11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2" name="Line 30">
                  <a:extLst>
                    <a:ext uri="{FF2B5EF4-FFF2-40B4-BE49-F238E27FC236}">
                      <a16:creationId xmlns:a16="http://schemas.microsoft.com/office/drawing/2014/main" id="{548D3889-2B78-1344-928E-7E26B61C72FA}"/>
                    </a:ext>
                  </a:extLst>
                </p:cNvPr>
                <p:cNvSpPr/>
                <p:nvPr/>
              </p:nvSpPr>
              <p:spPr>
                <a:xfrm flipH="1">
                  <a:off x="1761" y="2310"/>
                  <a:ext cx="0" cy="111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3" name="Line 31">
                  <a:extLst>
                    <a:ext uri="{FF2B5EF4-FFF2-40B4-BE49-F238E27FC236}">
                      <a16:creationId xmlns:a16="http://schemas.microsoft.com/office/drawing/2014/main" id="{CFE89127-6DB8-964B-84C1-A43B96DC5D6C}"/>
                    </a:ext>
                  </a:extLst>
                </p:cNvPr>
                <p:cNvSpPr/>
                <p:nvPr/>
              </p:nvSpPr>
              <p:spPr>
                <a:xfrm>
                  <a:off x="960" y="1833"/>
                  <a:ext cx="803" cy="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sm"/>
                  <a:tailEnd type="stealth" w="med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4" name="Line 32">
                  <a:extLst>
                    <a:ext uri="{FF2B5EF4-FFF2-40B4-BE49-F238E27FC236}">
                      <a16:creationId xmlns:a16="http://schemas.microsoft.com/office/drawing/2014/main" id="{18E97A48-443B-6D4E-A532-27B8D27F1C84}"/>
                    </a:ext>
                  </a:extLst>
                </p:cNvPr>
                <p:cNvSpPr/>
                <p:nvPr/>
              </p:nvSpPr>
              <p:spPr>
                <a:xfrm>
                  <a:off x="2137" y="1833"/>
                  <a:ext cx="1017" cy="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sm"/>
                  <a:tailEnd type="stealth" w="med" len="lg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5" name="Line 33">
                  <a:extLst>
                    <a:ext uri="{FF2B5EF4-FFF2-40B4-BE49-F238E27FC236}">
                      <a16:creationId xmlns:a16="http://schemas.microsoft.com/office/drawing/2014/main" id="{F0023435-DE4C-D842-8DBA-728D361E32EC}"/>
                    </a:ext>
                  </a:extLst>
                </p:cNvPr>
                <p:cNvSpPr/>
                <p:nvPr/>
              </p:nvSpPr>
              <p:spPr>
                <a:xfrm>
                  <a:off x="2137" y="1149"/>
                  <a:ext cx="0" cy="1238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triangle" w="sm" len="lg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6" name="Line 34">
                  <a:extLst>
                    <a:ext uri="{FF2B5EF4-FFF2-40B4-BE49-F238E27FC236}">
                      <a16:creationId xmlns:a16="http://schemas.microsoft.com/office/drawing/2014/main" id="{C235762E-EF86-4E49-8D2C-1C490FFE45C4}"/>
                    </a:ext>
                  </a:extLst>
                </p:cNvPr>
                <p:cNvSpPr/>
                <p:nvPr/>
              </p:nvSpPr>
              <p:spPr>
                <a:xfrm>
                  <a:off x="2137" y="1387"/>
                  <a:ext cx="0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7" name="Line 35">
                  <a:extLst>
                    <a:ext uri="{FF2B5EF4-FFF2-40B4-BE49-F238E27FC236}">
                      <a16:creationId xmlns:a16="http://schemas.microsoft.com/office/drawing/2014/main" id="{2B0F4A53-4092-7447-A24F-5BF7CCC4DAAF}"/>
                    </a:ext>
                  </a:extLst>
                </p:cNvPr>
                <p:cNvSpPr/>
                <p:nvPr/>
              </p:nvSpPr>
              <p:spPr>
                <a:xfrm flipH="1">
                  <a:off x="2137" y="1428"/>
                  <a:ext cx="214" cy="406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triangle" w="sm" len="lg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8" name="Line 36">
                  <a:extLst>
                    <a:ext uri="{FF2B5EF4-FFF2-40B4-BE49-F238E27FC236}">
                      <a16:creationId xmlns:a16="http://schemas.microsoft.com/office/drawing/2014/main" id="{4C4D08CA-2046-DF4E-8DC1-A987DA90F439}"/>
                    </a:ext>
                  </a:extLst>
                </p:cNvPr>
                <p:cNvSpPr/>
                <p:nvPr/>
              </p:nvSpPr>
              <p:spPr>
                <a:xfrm>
                  <a:off x="2137" y="1575"/>
                  <a:ext cx="0" cy="259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headEnd type="triangle" w="sm" len="med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79" name="Line 37">
                  <a:extLst>
                    <a:ext uri="{FF2B5EF4-FFF2-40B4-BE49-F238E27FC236}">
                      <a16:creationId xmlns:a16="http://schemas.microsoft.com/office/drawing/2014/main" id="{457FDE9A-000F-DA4E-8DA5-423693E7603B}"/>
                    </a:ext>
                  </a:extLst>
                </p:cNvPr>
                <p:cNvSpPr/>
                <p:nvPr/>
              </p:nvSpPr>
              <p:spPr>
                <a:xfrm flipH="1">
                  <a:off x="1174" y="1722"/>
                  <a:ext cx="107" cy="223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0" name="Line 38">
                  <a:extLst>
                    <a:ext uri="{FF2B5EF4-FFF2-40B4-BE49-F238E27FC236}">
                      <a16:creationId xmlns:a16="http://schemas.microsoft.com/office/drawing/2014/main" id="{B64C2E2D-6529-0C4D-80EF-3FC4204EA891}"/>
                    </a:ext>
                  </a:extLst>
                </p:cNvPr>
                <p:cNvSpPr/>
                <p:nvPr/>
              </p:nvSpPr>
              <p:spPr>
                <a:xfrm flipH="1">
                  <a:off x="1442" y="1722"/>
                  <a:ext cx="107" cy="223"/>
                </a:xfrm>
                <a:prstGeom prst="line">
                  <a:avLst/>
                </a:prstGeom>
                <a:ln w="31750" cap="flat" cmpd="sng">
                  <a:solidFill>
                    <a:srgbClr val="0000FF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1" name="Line 39">
                  <a:extLst>
                    <a:ext uri="{FF2B5EF4-FFF2-40B4-BE49-F238E27FC236}">
                      <a16:creationId xmlns:a16="http://schemas.microsoft.com/office/drawing/2014/main" id="{6E69A5E0-A534-9A41-BFAF-92E5FC79462F}"/>
                    </a:ext>
                  </a:extLst>
                </p:cNvPr>
                <p:cNvSpPr/>
                <p:nvPr/>
              </p:nvSpPr>
              <p:spPr>
                <a:xfrm>
                  <a:off x="1763" y="2308"/>
                  <a:ext cx="107" cy="0"/>
                </a:xfrm>
                <a:prstGeom prst="line">
                  <a:avLst/>
                </a:prstGeom>
                <a:ln w="3810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2" name="Line 40">
                  <a:extLst>
                    <a:ext uri="{FF2B5EF4-FFF2-40B4-BE49-F238E27FC236}">
                      <a16:creationId xmlns:a16="http://schemas.microsoft.com/office/drawing/2014/main" id="{7FB599F1-4386-0747-9DAA-BAFE60F39AD8}"/>
                    </a:ext>
                  </a:extLst>
                </p:cNvPr>
                <p:cNvSpPr/>
                <p:nvPr/>
              </p:nvSpPr>
              <p:spPr>
                <a:xfrm>
                  <a:off x="1763" y="1580"/>
                  <a:ext cx="0" cy="739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3" name="Line 41">
                  <a:extLst>
                    <a:ext uri="{FF2B5EF4-FFF2-40B4-BE49-F238E27FC236}">
                      <a16:creationId xmlns:a16="http://schemas.microsoft.com/office/drawing/2014/main" id="{A04F6681-8DA2-4F41-A488-23DFFCF1741D}"/>
                    </a:ext>
                  </a:extLst>
                </p:cNvPr>
                <p:cNvSpPr/>
                <p:nvPr/>
              </p:nvSpPr>
              <p:spPr>
                <a:xfrm>
                  <a:off x="1769" y="1586"/>
                  <a:ext cx="108" cy="1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4" name="Line 42">
                  <a:extLst>
                    <a:ext uri="{FF2B5EF4-FFF2-40B4-BE49-F238E27FC236}">
                      <a16:creationId xmlns:a16="http://schemas.microsoft.com/office/drawing/2014/main" id="{C34D1567-B58F-064A-A730-0C14E1A3363E}"/>
                    </a:ext>
                  </a:extLst>
                </p:cNvPr>
                <p:cNvSpPr/>
                <p:nvPr/>
              </p:nvSpPr>
              <p:spPr>
                <a:xfrm>
                  <a:off x="1878" y="1580"/>
                  <a:ext cx="1" cy="739"/>
                </a:xfrm>
                <a:prstGeom prst="line">
                  <a:avLst/>
                </a:prstGeom>
                <a:ln w="3810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5" name="Line 43">
                  <a:extLst>
                    <a:ext uri="{FF2B5EF4-FFF2-40B4-BE49-F238E27FC236}">
                      <a16:creationId xmlns:a16="http://schemas.microsoft.com/office/drawing/2014/main" id="{7C8781FB-CD8D-7640-838E-FB3D38C19A1F}"/>
                    </a:ext>
                  </a:extLst>
                </p:cNvPr>
                <p:cNvSpPr/>
                <p:nvPr/>
              </p:nvSpPr>
              <p:spPr>
                <a:xfrm flipV="1">
                  <a:off x="1870" y="1294"/>
                  <a:ext cx="535" cy="295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6" name="Line 44">
                  <a:extLst>
                    <a:ext uri="{FF2B5EF4-FFF2-40B4-BE49-F238E27FC236}">
                      <a16:creationId xmlns:a16="http://schemas.microsoft.com/office/drawing/2014/main" id="{37D9C2F4-B139-D74B-82B6-B2F573B65DAF}"/>
                    </a:ext>
                  </a:extLst>
                </p:cNvPr>
                <p:cNvSpPr/>
                <p:nvPr/>
              </p:nvSpPr>
              <p:spPr>
                <a:xfrm>
                  <a:off x="2304" y="1289"/>
                  <a:ext cx="121" cy="1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7" name="Line 45">
                  <a:extLst>
                    <a:ext uri="{FF2B5EF4-FFF2-40B4-BE49-F238E27FC236}">
                      <a16:creationId xmlns:a16="http://schemas.microsoft.com/office/drawing/2014/main" id="{8ED4679F-D7D7-4843-8DAA-F431FA598E28}"/>
                    </a:ext>
                  </a:extLst>
                </p:cNvPr>
                <p:cNvSpPr/>
                <p:nvPr/>
              </p:nvSpPr>
              <p:spPr>
                <a:xfrm flipV="1">
                  <a:off x="1870" y="2032"/>
                  <a:ext cx="535" cy="295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8" name="Line 46">
                  <a:extLst>
                    <a:ext uri="{FF2B5EF4-FFF2-40B4-BE49-F238E27FC236}">
                      <a16:creationId xmlns:a16="http://schemas.microsoft.com/office/drawing/2014/main" id="{7DD052E3-62A9-6841-B3CE-67BBF35047B0}"/>
                    </a:ext>
                  </a:extLst>
                </p:cNvPr>
                <p:cNvSpPr/>
                <p:nvPr/>
              </p:nvSpPr>
              <p:spPr>
                <a:xfrm flipV="1">
                  <a:off x="1763" y="1283"/>
                  <a:ext cx="535" cy="296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89" name="Line 47">
                  <a:extLst>
                    <a:ext uri="{FF2B5EF4-FFF2-40B4-BE49-F238E27FC236}">
                      <a16:creationId xmlns:a16="http://schemas.microsoft.com/office/drawing/2014/main" id="{FC8E82FD-BB85-FC40-9D9B-EB4CA5C38498}"/>
                    </a:ext>
                  </a:extLst>
                </p:cNvPr>
                <p:cNvSpPr/>
                <p:nvPr/>
              </p:nvSpPr>
              <p:spPr>
                <a:xfrm>
                  <a:off x="2411" y="1297"/>
                  <a:ext cx="0" cy="738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0" name="Rectangle 48">
                  <a:extLst>
                    <a:ext uri="{FF2B5EF4-FFF2-40B4-BE49-F238E27FC236}">
                      <a16:creationId xmlns:a16="http://schemas.microsoft.com/office/drawing/2014/main" id="{974A2E06-7B5F-A444-A4D6-7A3AA8C3CA90}"/>
                    </a:ext>
                  </a:extLst>
                </p:cNvPr>
                <p:cNvSpPr/>
                <p:nvPr/>
              </p:nvSpPr>
              <p:spPr>
                <a:xfrm>
                  <a:off x="1442" y="2211"/>
                  <a:ext cx="294" cy="22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d</a:t>
                  </a:r>
                  <a:endParaRPr kumimoji="0" lang="en-US" altLang="zh-CN" sz="28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1" name="Rectangle 49">
                  <a:extLst>
                    <a:ext uri="{FF2B5EF4-FFF2-40B4-BE49-F238E27FC236}">
                      <a16:creationId xmlns:a16="http://schemas.microsoft.com/office/drawing/2014/main" id="{A2D7CC4A-A39B-BE4E-83B2-A6263C43CC16}"/>
                    </a:ext>
                  </a:extLst>
                </p:cNvPr>
                <p:cNvSpPr/>
                <p:nvPr/>
              </p:nvSpPr>
              <p:spPr>
                <a:xfrm>
                  <a:off x="2476" y="1302"/>
                  <a:ext cx="535" cy="299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x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2" name="Rectangle 50">
                  <a:extLst>
                    <a:ext uri="{FF2B5EF4-FFF2-40B4-BE49-F238E27FC236}">
                      <a16:creationId xmlns:a16="http://schemas.microsoft.com/office/drawing/2014/main" id="{73B5EA36-6B5A-584B-8088-C284A8F51208}"/>
                    </a:ext>
                  </a:extLst>
                </p:cNvPr>
                <p:cNvSpPr/>
                <p:nvPr/>
              </p:nvSpPr>
              <p:spPr>
                <a:xfrm>
                  <a:off x="2387" y="1229"/>
                  <a:ext cx="252" cy="278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3" name="Rectangle 51">
                  <a:extLst>
                    <a:ext uri="{FF2B5EF4-FFF2-40B4-BE49-F238E27FC236}">
                      <a16:creationId xmlns:a16="http://schemas.microsoft.com/office/drawing/2014/main" id="{CBAD8919-0D5E-4A43-8E0F-52BAE51699B9}"/>
                    </a:ext>
                  </a:extLst>
                </p:cNvPr>
                <p:cNvSpPr/>
                <p:nvPr/>
              </p:nvSpPr>
              <p:spPr>
                <a:xfrm>
                  <a:off x="2479" y="1532"/>
                  <a:ext cx="313" cy="345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r>
                    <a:rPr kumimoji="0" lang="en-US" altLang="zh-CN" sz="2400" b="1" i="1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o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4" name="Rectangle 52">
                  <a:extLst>
                    <a:ext uri="{FF2B5EF4-FFF2-40B4-BE49-F238E27FC236}">
                      <a16:creationId xmlns:a16="http://schemas.microsoft.com/office/drawing/2014/main" id="{FBDA011D-1BDD-FB46-84E2-BB08F313B018}"/>
                    </a:ext>
                  </a:extLst>
                </p:cNvPr>
                <p:cNvSpPr/>
                <p:nvPr/>
              </p:nvSpPr>
              <p:spPr>
                <a:xfrm>
                  <a:off x="1676" y="1236"/>
                  <a:ext cx="283" cy="299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A</a:t>
                  </a:r>
                  <a:r>
                    <a:rPr kumimoji="0" lang="en-US" altLang="zh-CN" sz="2400" b="1" i="1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e</a:t>
                  </a:r>
                  <a:endPara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5" name="Rectangle 53">
                  <a:extLst>
                    <a:ext uri="{FF2B5EF4-FFF2-40B4-BE49-F238E27FC236}">
                      <a16:creationId xmlns:a16="http://schemas.microsoft.com/office/drawing/2014/main" id="{C7C497DA-1897-6440-A14C-27E0F10F6010}"/>
                    </a:ext>
                  </a:extLst>
                </p:cNvPr>
                <p:cNvSpPr/>
                <p:nvPr/>
              </p:nvSpPr>
              <p:spPr>
                <a:xfrm>
                  <a:off x="812" y="1914"/>
                  <a:ext cx="946" cy="396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线偏振光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6" name="Rectangle 54">
                  <a:extLst>
                    <a:ext uri="{FF2B5EF4-FFF2-40B4-BE49-F238E27FC236}">
                      <a16:creationId xmlns:a16="http://schemas.microsoft.com/office/drawing/2014/main" id="{29B62F91-BACF-D146-A06D-3FA64C83BA7E}"/>
                    </a:ext>
                  </a:extLst>
                </p:cNvPr>
                <p:cNvSpPr/>
                <p:nvPr/>
              </p:nvSpPr>
              <p:spPr>
                <a:xfrm>
                  <a:off x="2212" y="2195"/>
                  <a:ext cx="514" cy="2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光轴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7" name="Line 55">
                  <a:extLst>
                    <a:ext uri="{FF2B5EF4-FFF2-40B4-BE49-F238E27FC236}">
                      <a16:creationId xmlns:a16="http://schemas.microsoft.com/office/drawing/2014/main" id="{A31C18F5-BFAF-A849-A90F-34224DABDA77}"/>
                    </a:ext>
                  </a:extLst>
                </p:cNvPr>
                <p:cNvSpPr/>
                <p:nvPr/>
              </p:nvSpPr>
              <p:spPr>
                <a:xfrm>
                  <a:off x="1602" y="2378"/>
                  <a:ext cx="157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8" name="Line 56">
                  <a:extLst>
                    <a:ext uri="{FF2B5EF4-FFF2-40B4-BE49-F238E27FC236}">
                      <a16:creationId xmlns:a16="http://schemas.microsoft.com/office/drawing/2014/main" id="{D661810F-4729-F649-9AF8-08F5A122C7FF}"/>
                    </a:ext>
                  </a:extLst>
                </p:cNvPr>
                <p:cNvSpPr/>
                <p:nvPr/>
              </p:nvSpPr>
              <p:spPr>
                <a:xfrm flipH="1">
                  <a:off x="1871" y="2384"/>
                  <a:ext cx="164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99" name="Line 57">
                  <a:extLst>
                    <a:ext uri="{FF2B5EF4-FFF2-40B4-BE49-F238E27FC236}">
                      <a16:creationId xmlns:a16="http://schemas.microsoft.com/office/drawing/2014/main" id="{B97345EF-48C3-CE4B-9388-8FD0EB919008}"/>
                    </a:ext>
                  </a:extLst>
                </p:cNvPr>
                <p:cNvSpPr/>
                <p:nvPr/>
              </p:nvSpPr>
              <p:spPr>
                <a:xfrm>
                  <a:off x="1706" y="2378"/>
                  <a:ext cx="180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200" name="Line 58">
                  <a:extLst>
                    <a:ext uri="{FF2B5EF4-FFF2-40B4-BE49-F238E27FC236}">
                      <a16:creationId xmlns:a16="http://schemas.microsoft.com/office/drawing/2014/main" id="{74257B1C-180B-8D41-BF23-1C3025CFAC9E}"/>
                    </a:ext>
                  </a:extLst>
                </p:cNvPr>
                <p:cNvSpPr/>
                <p:nvPr/>
              </p:nvSpPr>
              <p:spPr>
                <a:xfrm>
                  <a:off x="1995" y="1440"/>
                  <a:ext cx="1" cy="959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dash"/>
                  <a:headEnd type="none" w="med" len="sm"/>
                  <a:tailEnd type="none" w="med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201" name="Text Box 59">
                  <a:extLst>
                    <a:ext uri="{FF2B5EF4-FFF2-40B4-BE49-F238E27FC236}">
                      <a16:creationId xmlns:a16="http://schemas.microsoft.com/office/drawing/2014/main" id="{1EEA7FBE-5E81-F845-8B77-15ECF340F450}"/>
                    </a:ext>
                  </a:extLst>
                </p:cNvPr>
                <p:cNvSpPr txBox="1"/>
                <p:nvPr/>
              </p:nvSpPr>
              <p:spPr>
                <a:xfrm>
                  <a:off x="1243" y="1524"/>
                  <a:ext cx="359" cy="317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  <a:sym typeface="Symbol" pitchFamily="18" charset="2"/>
                    </a:rPr>
                    <a:t></a:t>
                  </a: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202" name="Line 60">
                  <a:extLst>
                    <a:ext uri="{FF2B5EF4-FFF2-40B4-BE49-F238E27FC236}">
                      <a16:creationId xmlns:a16="http://schemas.microsoft.com/office/drawing/2014/main" id="{8DB354EF-1A1D-5542-A39E-8667EFF55CBD}"/>
                    </a:ext>
                  </a:extLst>
                </p:cNvPr>
                <p:cNvSpPr/>
                <p:nvPr/>
              </p:nvSpPr>
              <p:spPr>
                <a:xfrm>
                  <a:off x="2494" y="1280"/>
                  <a:ext cx="141" cy="0"/>
                </a:xfrm>
                <a:prstGeom prst="line">
                  <a:avLst/>
                </a:prstGeom>
                <a:ln w="19050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sm" len="sm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203" name="Line 61">
                  <a:extLst>
                    <a:ext uri="{FF2B5EF4-FFF2-40B4-BE49-F238E27FC236}">
                      <a16:creationId xmlns:a16="http://schemas.microsoft.com/office/drawing/2014/main" id="{FBD7C80F-4AA4-4749-B506-73D715FC9FCB}"/>
                    </a:ext>
                  </a:extLst>
                </p:cNvPr>
                <p:cNvSpPr/>
                <p:nvPr/>
              </p:nvSpPr>
              <p:spPr>
                <a:xfrm flipV="1">
                  <a:off x="2282" y="1473"/>
                  <a:ext cx="228" cy="128"/>
                </a:xfrm>
                <a:prstGeom prst="line">
                  <a:avLst/>
                </a:prstGeom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204" name="Line 62">
                  <a:extLst>
                    <a:ext uri="{FF2B5EF4-FFF2-40B4-BE49-F238E27FC236}">
                      <a16:creationId xmlns:a16="http://schemas.microsoft.com/office/drawing/2014/main" id="{482D5D91-CDF5-AA4F-98CA-FDAAF018864F}"/>
                    </a:ext>
                  </a:extLst>
                </p:cNvPr>
                <p:cNvSpPr/>
                <p:nvPr/>
              </p:nvSpPr>
              <p:spPr>
                <a:xfrm>
                  <a:off x="1851" y="1488"/>
                  <a:ext cx="247" cy="152"/>
                </a:xfrm>
                <a:prstGeom prst="line">
                  <a:avLst/>
                </a:prstGeom>
                <a:ln w="1270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</p:grpSp>
        </p:grpSp>
        <p:grpSp>
          <p:nvGrpSpPr>
            <p:cNvPr id="117" name="Group 63">
              <a:extLst>
                <a:ext uri="{FF2B5EF4-FFF2-40B4-BE49-F238E27FC236}">
                  <a16:creationId xmlns:a16="http://schemas.microsoft.com/office/drawing/2014/main" id="{CDB7D934-F7EE-C245-876D-9E38BD62800B}"/>
                </a:ext>
              </a:extLst>
            </p:cNvPr>
            <p:cNvGrpSpPr/>
            <p:nvPr/>
          </p:nvGrpSpPr>
          <p:grpSpPr>
            <a:xfrm>
              <a:off x="4050" y="484"/>
              <a:ext cx="1457" cy="1255"/>
              <a:chOff x="3295" y="1161"/>
              <a:chExt cx="1457" cy="1255"/>
            </a:xfrm>
          </p:grpSpPr>
          <p:sp>
            <p:nvSpPr>
              <p:cNvPr id="146" name="Line 64">
                <a:extLst>
                  <a:ext uri="{FF2B5EF4-FFF2-40B4-BE49-F238E27FC236}">
                    <a16:creationId xmlns:a16="http://schemas.microsoft.com/office/drawing/2014/main" id="{E88278F9-E0CE-8C45-B027-799D0AFAC000}"/>
                  </a:ext>
                </a:extLst>
              </p:cNvPr>
              <p:cNvSpPr/>
              <p:nvPr/>
            </p:nvSpPr>
            <p:spPr>
              <a:xfrm>
                <a:off x="3791" y="1571"/>
                <a:ext cx="364" cy="0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7" name="Line 65">
                <a:extLst>
                  <a:ext uri="{FF2B5EF4-FFF2-40B4-BE49-F238E27FC236}">
                    <a16:creationId xmlns:a16="http://schemas.microsoft.com/office/drawing/2014/main" id="{1B41C016-AA45-4C40-A8AE-E89423CD6677}"/>
                  </a:ext>
                </a:extLst>
              </p:cNvPr>
              <p:cNvSpPr/>
              <p:nvPr/>
            </p:nvSpPr>
            <p:spPr>
              <a:xfrm>
                <a:off x="4138" y="1590"/>
                <a:ext cx="0" cy="429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8" name="Line 66">
                <a:extLst>
                  <a:ext uri="{FF2B5EF4-FFF2-40B4-BE49-F238E27FC236}">
                    <a16:creationId xmlns:a16="http://schemas.microsoft.com/office/drawing/2014/main" id="{6CE7687A-9821-0948-93F7-C178C8D04DB5}"/>
                  </a:ext>
                </a:extLst>
              </p:cNvPr>
              <p:cNvSpPr/>
              <p:nvPr/>
            </p:nvSpPr>
            <p:spPr>
              <a:xfrm>
                <a:off x="3781" y="1338"/>
                <a:ext cx="0" cy="107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9" name="Line 67">
                <a:extLst>
                  <a:ext uri="{FF2B5EF4-FFF2-40B4-BE49-F238E27FC236}">
                    <a16:creationId xmlns:a16="http://schemas.microsoft.com/office/drawing/2014/main" id="{6A61EE2A-8FA3-8A4C-B8C5-AC256FEAD851}"/>
                  </a:ext>
                </a:extLst>
              </p:cNvPr>
              <p:cNvSpPr/>
              <p:nvPr/>
            </p:nvSpPr>
            <p:spPr>
              <a:xfrm flipH="1">
                <a:off x="3509" y="1377"/>
                <a:ext cx="786" cy="100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0" name="Line 68">
                <a:extLst>
                  <a:ext uri="{FF2B5EF4-FFF2-40B4-BE49-F238E27FC236}">
                    <a16:creationId xmlns:a16="http://schemas.microsoft.com/office/drawing/2014/main" id="{0CB6067D-5566-D646-BBE8-FAF9A61A3096}"/>
                  </a:ext>
                </a:extLst>
              </p:cNvPr>
              <p:cNvSpPr/>
              <p:nvPr/>
            </p:nvSpPr>
            <p:spPr>
              <a:xfrm flipH="1">
                <a:off x="3781" y="1576"/>
                <a:ext cx="359" cy="45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triangle" w="sm" len="med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1" name="Line 69">
                <a:extLst>
                  <a:ext uri="{FF2B5EF4-FFF2-40B4-BE49-F238E27FC236}">
                    <a16:creationId xmlns:a16="http://schemas.microsoft.com/office/drawing/2014/main" id="{9E35C1DE-2B44-0F4F-AC85-9522690D35F3}"/>
                  </a:ext>
                </a:extLst>
              </p:cNvPr>
              <p:cNvSpPr/>
              <p:nvPr/>
            </p:nvSpPr>
            <p:spPr>
              <a:xfrm>
                <a:off x="3781" y="2029"/>
                <a:ext cx="374" cy="1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2" name="Line 70">
                <a:extLst>
                  <a:ext uri="{FF2B5EF4-FFF2-40B4-BE49-F238E27FC236}">
                    <a16:creationId xmlns:a16="http://schemas.microsoft.com/office/drawing/2014/main" id="{3A1DC732-5DFC-2D49-84BA-82828A287FA1}"/>
                  </a:ext>
                </a:extLst>
              </p:cNvPr>
              <p:cNvSpPr/>
              <p:nvPr/>
            </p:nvSpPr>
            <p:spPr>
              <a:xfrm>
                <a:off x="3781" y="1562"/>
                <a:ext cx="0" cy="46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headEnd type="triangle" w="sm" len="med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3" name="Arc 71">
                <a:extLst>
                  <a:ext uri="{FF2B5EF4-FFF2-40B4-BE49-F238E27FC236}">
                    <a16:creationId xmlns:a16="http://schemas.microsoft.com/office/drawing/2014/main" id="{AE726591-64AA-B64D-862B-705A7C08D130}"/>
                  </a:ext>
                </a:extLst>
              </p:cNvPr>
              <p:cNvSpPr/>
              <p:nvPr/>
            </p:nvSpPr>
            <p:spPr>
              <a:xfrm>
                <a:off x="3791" y="1879"/>
                <a:ext cx="91" cy="39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91" y="39"/>
                  </a:cxn>
                  <a:cxn ang="0">
                    <a:pos x="0" y="39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808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4" name="Rectangle 72">
                <a:extLst>
                  <a:ext uri="{FF2B5EF4-FFF2-40B4-BE49-F238E27FC236}">
                    <a16:creationId xmlns:a16="http://schemas.microsoft.com/office/drawing/2014/main" id="{E5D33145-4C31-4144-9C50-C8BC8BEA8E7C}"/>
                  </a:ext>
                </a:extLst>
              </p:cNvPr>
              <p:cNvSpPr/>
              <p:nvPr/>
            </p:nvSpPr>
            <p:spPr>
              <a:xfrm>
                <a:off x="4205" y="1425"/>
                <a:ext cx="284" cy="29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A</a:t>
                </a:r>
                <a:endParaRPr kumimoji="0" lang="en-US" altLang="zh-CN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5" name="Rectangle 73">
                <a:extLst>
                  <a:ext uri="{FF2B5EF4-FFF2-40B4-BE49-F238E27FC236}">
                    <a16:creationId xmlns:a16="http://schemas.microsoft.com/office/drawing/2014/main" id="{248ADA1A-4E87-B34D-A3C4-6544F132DF2F}"/>
                  </a:ext>
                </a:extLst>
              </p:cNvPr>
              <p:cNvSpPr/>
              <p:nvPr/>
            </p:nvSpPr>
            <p:spPr>
              <a:xfrm>
                <a:off x="4205" y="1893"/>
                <a:ext cx="284" cy="41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A</a:t>
                </a:r>
                <a:r>
                  <a:rPr kumimoji="0" lang="en-US" altLang="zh-CN" sz="2800" b="1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o</a:t>
                </a:r>
                <a:endParaRPr kumimoji="0" lang="en-US" altLang="zh-CN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6" name="Rectangle 74">
                <a:extLst>
                  <a:ext uri="{FF2B5EF4-FFF2-40B4-BE49-F238E27FC236}">
                    <a16:creationId xmlns:a16="http://schemas.microsoft.com/office/drawing/2014/main" id="{AC639C21-81F0-D141-B890-A10E4121D79D}"/>
                  </a:ext>
                </a:extLst>
              </p:cNvPr>
              <p:cNvSpPr/>
              <p:nvPr/>
            </p:nvSpPr>
            <p:spPr>
              <a:xfrm>
                <a:off x="3510" y="1421"/>
                <a:ext cx="394" cy="45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A</a:t>
                </a:r>
                <a:r>
                  <a:rPr kumimoji="0" lang="en-US" altLang="zh-CN" sz="3200" b="1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e</a:t>
                </a:r>
                <a:endParaRPr kumimoji="0" lang="en-US" altLang="zh-CN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7" name="Rectangle 75">
                <a:extLst>
                  <a:ext uri="{FF2B5EF4-FFF2-40B4-BE49-F238E27FC236}">
                    <a16:creationId xmlns:a16="http://schemas.microsoft.com/office/drawing/2014/main" id="{9FD438E2-6FC8-5749-BEA2-143AECC75AE6}"/>
                  </a:ext>
                </a:extLst>
              </p:cNvPr>
              <p:cNvSpPr/>
              <p:nvPr/>
            </p:nvSpPr>
            <p:spPr>
              <a:xfrm>
                <a:off x="3779" y="1582"/>
                <a:ext cx="354" cy="37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sym typeface="Symbol" pitchFamily="18" charset="2"/>
                  </a:rPr>
                  <a:t></a:t>
                </a: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8" name="Rectangle 76">
                <a:extLst>
                  <a:ext uri="{FF2B5EF4-FFF2-40B4-BE49-F238E27FC236}">
                    <a16:creationId xmlns:a16="http://schemas.microsoft.com/office/drawing/2014/main" id="{54E5185B-6164-454F-9315-A2421F239B1E}"/>
                  </a:ext>
                </a:extLst>
              </p:cNvPr>
              <p:cNvSpPr/>
              <p:nvPr/>
            </p:nvSpPr>
            <p:spPr>
              <a:xfrm>
                <a:off x="3295" y="1161"/>
                <a:ext cx="605" cy="35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光轴</a:t>
                </a: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59" name="Rectangle 77">
                <a:extLst>
                  <a:ext uri="{FF2B5EF4-FFF2-40B4-BE49-F238E27FC236}">
                    <a16:creationId xmlns:a16="http://schemas.microsoft.com/office/drawing/2014/main" id="{431482B2-AB7F-7B4C-B6E3-3CE54319EA22}"/>
                  </a:ext>
                </a:extLst>
              </p:cNvPr>
              <p:cNvSpPr/>
              <p:nvPr/>
            </p:nvSpPr>
            <p:spPr>
              <a:xfrm>
                <a:off x="4373" y="1168"/>
                <a:ext cx="379" cy="28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P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60" name="Line 78">
                <a:extLst>
                  <a:ext uri="{FF2B5EF4-FFF2-40B4-BE49-F238E27FC236}">
                    <a16:creationId xmlns:a16="http://schemas.microsoft.com/office/drawing/2014/main" id="{3903DD02-5BF3-9247-93B7-957736A8E43B}"/>
                  </a:ext>
                </a:extLst>
              </p:cNvPr>
              <p:cNvSpPr/>
              <p:nvPr/>
            </p:nvSpPr>
            <p:spPr>
              <a:xfrm>
                <a:off x="4228" y="1482"/>
                <a:ext cx="189" cy="0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18" name="Group 79">
              <a:extLst>
                <a:ext uri="{FF2B5EF4-FFF2-40B4-BE49-F238E27FC236}">
                  <a16:creationId xmlns:a16="http://schemas.microsoft.com/office/drawing/2014/main" id="{2B66FC64-B889-5C43-B347-812ABBC1A14D}"/>
                </a:ext>
              </a:extLst>
            </p:cNvPr>
            <p:cNvGrpSpPr/>
            <p:nvPr/>
          </p:nvGrpSpPr>
          <p:grpSpPr>
            <a:xfrm>
              <a:off x="2418" y="1040"/>
              <a:ext cx="1600" cy="671"/>
              <a:chOff x="2418" y="2165"/>
              <a:chExt cx="1600" cy="671"/>
            </a:xfrm>
          </p:grpSpPr>
          <p:sp>
            <p:nvSpPr>
              <p:cNvPr id="142" name="Oval 80">
                <a:extLst>
                  <a:ext uri="{FF2B5EF4-FFF2-40B4-BE49-F238E27FC236}">
                    <a16:creationId xmlns:a16="http://schemas.microsoft.com/office/drawing/2014/main" id="{8A170641-DB76-2548-AC67-B2DC529C9693}"/>
                  </a:ext>
                </a:extLst>
              </p:cNvPr>
              <p:cNvSpPr/>
              <p:nvPr/>
            </p:nvSpPr>
            <p:spPr>
              <a:xfrm rot="1504823">
                <a:off x="2565" y="2171"/>
                <a:ext cx="82" cy="130"/>
              </a:xfrm>
              <a:prstGeom prst="ellipse">
                <a:avLst/>
              </a:prstGeom>
              <a:noFill/>
              <a:ln w="317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3" name="Oval 81">
                <a:extLst>
                  <a:ext uri="{FF2B5EF4-FFF2-40B4-BE49-F238E27FC236}">
                    <a16:creationId xmlns:a16="http://schemas.microsoft.com/office/drawing/2014/main" id="{858E8D47-682F-2842-BB47-11DA8E82CB30}"/>
                  </a:ext>
                </a:extLst>
              </p:cNvPr>
              <p:cNvSpPr/>
              <p:nvPr/>
            </p:nvSpPr>
            <p:spPr>
              <a:xfrm rot="1504823">
                <a:off x="2743" y="2171"/>
                <a:ext cx="81" cy="130"/>
              </a:xfrm>
              <a:prstGeom prst="ellipse">
                <a:avLst/>
              </a:prstGeom>
              <a:noFill/>
              <a:ln w="317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4" name="Oval 82">
                <a:extLst>
                  <a:ext uri="{FF2B5EF4-FFF2-40B4-BE49-F238E27FC236}">
                    <a16:creationId xmlns:a16="http://schemas.microsoft.com/office/drawing/2014/main" id="{49FA52CA-71A8-774A-A675-1042A16829DA}"/>
                  </a:ext>
                </a:extLst>
              </p:cNvPr>
              <p:cNvSpPr/>
              <p:nvPr/>
            </p:nvSpPr>
            <p:spPr>
              <a:xfrm rot="1504823">
                <a:off x="2418" y="2165"/>
                <a:ext cx="81" cy="130"/>
              </a:xfrm>
              <a:prstGeom prst="ellipse">
                <a:avLst/>
              </a:prstGeom>
              <a:noFill/>
              <a:ln w="317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45" name="Text Box 83">
                <a:extLst>
                  <a:ext uri="{FF2B5EF4-FFF2-40B4-BE49-F238E27FC236}">
                    <a16:creationId xmlns:a16="http://schemas.microsoft.com/office/drawing/2014/main" id="{E8E8DD7B-C83E-F347-8B51-0B59179C4D61}"/>
                  </a:ext>
                </a:extLst>
              </p:cNvPr>
              <p:cNvSpPr txBox="1"/>
              <p:nvPr/>
            </p:nvSpPr>
            <p:spPr>
              <a:xfrm>
                <a:off x="2610" y="2240"/>
                <a:ext cx="1408" cy="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椭圆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(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圆、线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)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偏振光</a:t>
                </a:r>
              </a:p>
            </p:txBody>
          </p:sp>
        </p:grpSp>
        <p:grpSp>
          <p:nvGrpSpPr>
            <p:cNvPr id="119" name="Group 84">
              <a:extLst>
                <a:ext uri="{FF2B5EF4-FFF2-40B4-BE49-F238E27FC236}">
                  <a16:creationId xmlns:a16="http://schemas.microsoft.com/office/drawing/2014/main" id="{53C7D8C7-B189-DD48-9E13-07EADD6A578E}"/>
                </a:ext>
              </a:extLst>
            </p:cNvPr>
            <p:cNvGrpSpPr/>
            <p:nvPr/>
          </p:nvGrpSpPr>
          <p:grpSpPr>
            <a:xfrm>
              <a:off x="838" y="449"/>
              <a:ext cx="1774" cy="1299"/>
              <a:chOff x="864" y="1176"/>
              <a:chExt cx="1774" cy="1299"/>
            </a:xfrm>
          </p:grpSpPr>
          <p:sp>
            <p:nvSpPr>
              <p:cNvPr id="120" name="Line 85">
                <a:extLst>
                  <a:ext uri="{FF2B5EF4-FFF2-40B4-BE49-F238E27FC236}">
                    <a16:creationId xmlns:a16="http://schemas.microsoft.com/office/drawing/2014/main" id="{A9D782F7-04D6-1B4A-8295-C95058A6AFF2}"/>
                  </a:ext>
                </a:extLst>
              </p:cNvPr>
              <p:cNvSpPr/>
              <p:nvPr/>
            </p:nvSpPr>
            <p:spPr>
              <a:xfrm>
                <a:off x="2199" y="1292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1" name="Line 86">
                <a:extLst>
                  <a:ext uri="{FF2B5EF4-FFF2-40B4-BE49-F238E27FC236}">
                    <a16:creationId xmlns:a16="http://schemas.microsoft.com/office/drawing/2014/main" id="{1C07E04D-4108-C64C-B4ED-A893C04223AD}"/>
                  </a:ext>
                </a:extLst>
              </p:cNvPr>
              <p:cNvSpPr/>
              <p:nvPr/>
            </p:nvSpPr>
            <p:spPr>
              <a:xfrm>
                <a:off x="1793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2" name="Line 87">
                <a:extLst>
                  <a:ext uri="{FF2B5EF4-FFF2-40B4-BE49-F238E27FC236}">
                    <a16:creationId xmlns:a16="http://schemas.microsoft.com/office/drawing/2014/main" id="{2C7B4D8B-742E-4240-B4D0-D3884C12CFBB}"/>
                  </a:ext>
                </a:extLst>
              </p:cNvPr>
              <p:cNvSpPr/>
              <p:nvPr/>
            </p:nvSpPr>
            <p:spPr>
              <a:xfrm flipH="1">
                <a:off x="1673" y="2310"/>
                <a:ext cx="0" cy="111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3" name="Line 88">
                <a:extLst>
                  <a:ext uri="{FF2B5EF4-FFF2-40B4-BE49-F238E27FC236}">
                    <a16:creationId xmlns:a16="http://schemas.microsoft.com/office/drawing/2014/main" id="{02274CE0-7DEF-0B40-AA15-7F5544696253}"/>
                  </a:ext>
                </a:extLst>
              </p:cNvPr>
              <p:cNvSpPr/>
              <p:nvPr/>
            </p:nvSpPr>
            <p:spPr>
              <a:xfrm>
                <a:off x="2049" y="1387"/>
                <a:ext cx="0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4" name="Line 89">
                <a:extLst>
                  <a:ext uri="{FF2B5EF4-FFF2-40B4-BE49-F238E27FC236}">
                    <a16:creationId xmlns:a16="http://schemas.microsoft.com/office/drawing/2014/main" id="{C53C135E-2CC5-394B-80A9-AEFD41238C69}"/>
                  </a:ext>
                </a:extLst>
              </p:cNvPr>
              <p:cNvSpPr/>
              <p:nvPr/>
            </p:nvSpPr>
            <p:spPr>
              <a:xfrm>
                <a:off x="1675" y="2308"/>
                <a:ext cx="107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5" name="Line 90">
                <a:extLst>
                  <a:ext uri="{FF2B5EF4-FFF2-40B4-BE49-F238E27FC236}">
                    <a16:creationId xmlns:a16="http://schemas.microsoft.com/office/drawing/2014/main" id="{5234111C-9EAB-8147-9241-146BD0CA566E}"/>
                  </a:ext>
                </a:extLst>
              </p:cNvPr>
              <p:cNvSpPr/>
              <p:nvPr/>
            </p:nvSpPr>
            <p:spPr>
              <a:xfrm>
                <a:off x="1675" y="1580"/>
                <a:ext cx="0" cy="739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6" name="Line 91">
                <a:extLst>
                  <a:ext uri="{FF2B5EF4-FFF2-40B4-BE49-F238E27FC236}">
                    <a16:creationId xmlns:a16="http://schemas.microsoft.com/office/drawing/2014/main" id="{36D9F2A7-A2CA-E648-92CC-9EFD543D002B}"/>
                  </a:ext>
                </a:extLst>
              </p:cNvPr>
              <p:cNvSpPr/>
              <p:nvPr/>
            </p:nvSpPr>
            <p:spPr>
              <a:xfrm>
                <a:off x="1681" y="1586"/>
                <a:ext cx="108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7" name="Line 92">
                <a:extLst>
                  <a:ext uri="{FF2B5EF4-FFF2-40B4-BE49-F238E27FC236}">
                    <a16:creationId xmlns:a16="http://schemas.microsoft.com/office/drawing/2014/main" id="{7B2A047A-8928-D140-B076-C9FBE0386FCE}"/>
                  </a:ext>
                </a:extLst>
              </p:cNvPr>
              <p:cNvSpPr/>
              <p:nvPr/>
            </p:nvSpPr>
            <p:spPr>
              <a:xfrm>
                <a:off x="1790" y="1580"/>
                <a:ext cx="1" cy="73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8" name="Line 93">
                <a:extLst>
                  <a:ext uri="{FF2B5EF4-FFF2-40B4-BE49-F238E27FC236}">
                    <a16:creationId xmlns:a16="http://schemas.microsoft.com/office/drawing/2014/main" id="{65BD6274-1948-3641-A063-3704559C21C3}"/>
                  </a:ext>
                </a:extLst>
              </p:cNvPr>
              <p:cNvSpPr/>
              <p:nvPr/>
            </p:nvSpPr>
            <p:spPr>
              <a:xfrm flipV="1">
                <a:off x="1782" y="1294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29" name="Line 94">
                <a:extLst>
                  <a:ext uri="{FF2B5EF4-FFF2-40B4-BE49-F238E27FC236}">
                    <a16:creationId xmlns:a16="http://schemas.microsoft.com/office/drawing/2014/main" id="{47A54AB8-548B-CE40-917E-EDDDB9DBD0CC}"/>
                  </a:ext>
                </a:extLst>
              </p:cNvPr>
              <p:cNvSpPr/>
              <p:nvPr/>
            </p:nvSpPr>
            <p:spPr>
              <a:xfrm>
                <a:off x="2216" y="1289"/>
                <a:ext cx="121" cy="1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0" name="Line 95">
                <a:extLst>
                  <a:ext uri="{FF2B5EF4-FFF2-40B4-BE49-F238E27FC236}">
                    <a16:creationId xmlns:a16="http://schemas.microsoft.com/office/drawing/2014/main" id="{5319DC32-50AA-A742-9131-E47407693AF8}"/>
                  </a:ext>
                </a:extLst>
              </p:cNvPr>
              <p:cNvSpPr/>
              <p:nvPr/>
            </p:nvSpPr>
            <p:spPr>
              <a:xfrm flipV="1">
                <a:off x="1782" y="2032"/>
                <a:ext cx="535" cy="295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1" name="Line 96">
                <a:extLst>
                  <a:ext uri="{FF2B5EF4-FFF2-40B4-BE49-F238E27FC236}">
                    <a16:creationId xmlns:a16="http://schemas.microsoft.com/office/drawing/2014/main" id="{EF958F83-0D6F-7249-8057-FE66DDB7DD6D}"/>
                  </a:ext>
                </a:extLst>
              </p:cNvPr>
              <p:cNvSpPr/>
              <p:nvPr/>
            </p:nvSpPr>
            <p:spPr>
              <a:xfrm flipV="1">
                <a:off x="1675" y="1283"/>
                <a:ext cx="535" cy="296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2" name="Line 97">
                <a:extLst>
                  <a:ext uri="{FF2B5EF4-FFF2-40B4-BE49-F238E27FC236}">
                    <a16:creationId xmlns:a16="http://schemas.microsoft.com/office/drawing/2014/main" id="{E01BF083-A141-724F-8BCD-9CF54A80AEBC}"/>
                  </a:ext>
                </a:extLst>
              </p:cNvPr>
              <p:cNvSpPr/>
              <p:nvPr/>
            </p:nvSpPr>
            <p:spPr>
              <a:xfrm>
                <a:off x="2323" y="1297"/>
                <a:ext cx="0" cy="738"/>
              </a:xfrm>
              <a:prstGeom prst="line">
                <a:avLst/>
              </a:prstGeom>
              <a:ln w="3175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3" name="Rectangle 98">
                <a:extLst>
                  <a:ext uri="{FF2B5EF4-FFF2-40B4-BE49-F238E27FC236}">
                    <a16:creationId xmlns:a16="http://schemas.microsoft.com/office/drawing/2014/main" id="{6DCC01A6-5C1D-124C-BAF2-6D649FD6E2B4}"/>
                  </a:ext>
                </a:extLst>
              </p:cNvPr>
              <p:cNvSpPr/>
              <p:nvPr/>
            </p:nvSpPr>
            <p:spPr>
              <a:xfrm>
                <a:off x="1354" y="2211"/>
                <a:ext cx="294" cy="22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d</a:t>
                </a:r>
                <a:endParaRPr kumimoji="0" lang="en-US" altLang="zh-CN" sz="2800" b="1" i="0" u="sng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4" name="Rectangle 99">
                <a:extLst>
                  <a:ext uri="{FF2B5EF4-FFF2-40B4-BE49-F238E27FC236}">
                    <a16:creationId xmlns:a16="http://schemas.microsoft.com/office/drawing/2014/main" id="{77CBBAC2-B885-5845-8639-8432EAE55BE5}"/>
                  </a:ext>
                </a:extLst>
              </p:cNvPr>
              <p:cNvSpPr/>
              <p:nvPr/>
            </p:nvSpPr>
            <p:spPr>
              <a:xfrm>
                <a:off x="2124" y="2195"/>
                <a:ext cx="514" cy="28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rPr>
                  <a:t>光轴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1C0999E1-43ED-9C42-AD60-1259F8524353}"/>
                  </a:ext>
                </a:extLst>
              </p:cNvPr>
              <p:cNvSpPr/>
              <p:nvPr/>
            </p:nvSpPr>
            <p:spPr>
              <a:xfrm>
                <a:off x="1514" y="2378"/>
                <a:ext cx="157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3860ACE-5DA8-5246-AA52-1EB25FCE51C0}"/>
                  </a:ext>
                </a:extLst>
              </p:cNvPr>
              <p:cNvSpPr/>
              <p:nvPr/>
            </p:nvSpPr>
            <p:spPr>
              <a:xfrm flipH="1">
                <a:off x="1783" y="2384"/>
                <a:ext cx="164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99CDB30C-CBF0-724E-8315-7C63307DE3EC}"/>
                  </a:ext>
                </a:extLst>
              </p:cNvPr>
              <p:cNvSpPr/>
              <p:nvPr/>
            </p:nvSpPr>
            <p:spPr>
              <a:xfrm>
                <a:off x="1618" y="2378"/>
                <a:ext cx="180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A529EAA6-3B07-7F4F-80F5-5BC7540B0EE0}"/>
                  </a:ext>
                </a:extLst>
              </p:cNvPr>
              <p:cNvSpPr/>
              <p:nvPr/>
            </p:nvSpPr>
            <p:spPr>
              <a:xfrm>
                <a:off x="1907" y="1440"/>
                <a:ext cx="1" cy="959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endParaRPr>
              </a:p>
            </p:txBody>
          </p:sp>
          <p:grpSp>
            <p:nvGrpSpPr>
              <p:cNvPr id="139" name="Group 104">
                <a:extLst>
                  <a:ext uri="{FF2B5EF4-FFF2-40B4-BE49-F238E27FC236}">
                    <a16:creationId xmlns:a16="http://schemas.microsoft.com/office/drawing/2014/main" id="{F8501A5A-02E0-054F-8A43-EC5AF2A171A7}"/>
                  </a:ext>
                </a:extLst>
              </p:cNvPr>
              <p:cNvGrpSpPr/>
              <p:nvPr/>
            </p:nvGrpSpPr>
            <p:grpSpPr>
              <a:xfrm>
                <a:off x="864" y="1176"/>
                <a:ext cx="864" cy="504"/>
                <a:chOff x="864" y="1176"/>
                <a:chExt cx="864" cy="504"/>
              </a:xfrm>
            </p:grpSpPr>
            <p:sp>
              <p:nvSpPr>
                <p:cNvPr id="140" name="Line 105">
                  <a:extLst>
                    <a:ext uri="{FF2B5EF4-FFF2-40B4-BE49-F238E27FC236}">
                      <a16:creationId xmlns:a16="http://schemas.microsoft.com/office/drawing/2014/main" id="{B28C8F4B-C47E-9043-9319-C2191C69B316}"/>
                    </a:ext>
                  </a:extLst>
                </p:cNvPr>
                <p:cNvSpPr/>
                <p:nvPr/>
              </p:nvSpPr>
              <p:spPr>
                <a:xfrm flipH="1" flipV="1">
                  <a:off x="1344" y="1392"/>
                  <a:ext cx="384" cy="28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</a:endParaRPr>
                </a:p>
              </p:txBody>
            </p:sp>
            <p:sp>
              <p:nvSpPr>
                <p:cNvPr id="141" name="Text Box 106">
                  <a:extLst>
                    <a:ext uri="{FF2B5EF4-FFF2-40B4-BE49-F238E27FC236}">
                      <a16:creationId xmlns:a16="http://schemas.microsoft.com/office/drawing/2014/main" id="{355263F3-C1C8-3043-A95F-D70D81389BC6}"/>
                    </a:ext>
                  </a:extLst>
                </p:cNvPr>
                <p:cNvSpPr txBox="1"/>
                <p:nvPr/>
              </p:nvSpPr>
              <p:spPr>
                <a:xfrm>
                  <a:off x="864" y="1176"/>
                  <a:ext cx="864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itchFamily="18" charset="0"/>
                      <a:ea typeface="黑体" pitchFamily="49" charset="-122"/>
                    </a:rPr>
                    <a:t>晶片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91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/>
      <p:bldP spid="108" grpId="0"/>
      <p:bldP spid="109" grpId="0"/>
      <p:bldP spid="110" grpId="0"/>
      <p:bldP spid="1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749">
            <a:extLst>
              <a:ext uri="{FF2B5EF4-FFF2-40B4-BE49-F238E27FC236}">
                <a16:creationId xmlns:a16="http://schemas.microsoft.com/office/drawing/2014/main" id="{A39C4748-582E-9546-8962-A77A3EB6E120}"/>
              </a:ext>
            </a:extLst>
          </p:cNvPr>
          <p:cNvGrpSpPr>
            <a:grpSpLocks/>
          </p:cNvGrpSpPr>
          <p:nvPr/>
        </p:nvGrpSpPr>
        <p:grpSpPr bwMode="auto">
          <a:xfrm>
            <a:off x="1220788" y="214313"/>
            <a:ext cx="6905625" cy="571500"/>
            <a:chOff x="781" y="228"/>
            <a:chExt cx="4350" cy="360"/>
          </a:xfrm>
        </p:grpSpPr>
        <p:sp>
          <p:nvSpPr>
            <p:cNvPr id="281" name="Rectangle 176" descr="花岗岩">
              <a:extLst>
                <a:ext uri="{FF2B5EF4-FFF2-40B4-BE49-F238E27FC236}">
                  <a16:creationId xmlns:a16="http://schemas.microsoft.com/office/drawing/2014/main" id="{9935AF33-56EB-E64A-A05B-4C20A10438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951" y="-1592"/>
              <a:ext cx="40" cy="432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9525">
              <a:solidFill>
                <a:srgbClr val="1F497D">
                  <a:lumMod val="40000"/>
                  <a:lumOff val="60000"/>
                </a:srgb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</a:endParaRPr>
            </a:p>
          </p:txBody>
        </p:sp>
        <p:sp>
          <p:nvSpPr>
            <p:cNvPr id="282" name="WordArt 178">
              <a:extLst>
                <a:ext uri="{FF2B5EF4-FFF2-40B4-BE49-F238E27FC236}">
                  <a16:creationId xmlns:a16="http://schemas.microsoft.com/office/drawing/2014/main" id="{E0493B0F-F224-AF4A-8A00-1E2DD5E61F6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81" y="228"/>
              <a:ext cx="4336" cy="23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0" cap="none" spc="0" normalizeH="0" baseline="0" noProof="0" dirty="0">
                  <a:ln w="9525">
                    <a:solidFill>
                      <a:srgbClr val="5F5F5F"/>
                    </a:solidFill>
                    <a:round/>
                    <a:headEnd/>
                    <a:tailEnd/>
                  </a:ln>
                  <a:solidFill>
                    <a:srgbClr val="5F5F5F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</a:rPr>
                <a:t>两个同频率相互垂直简谐振动合成椭圆运动</a:t>
              </a:r>
            </a:p>
          </p:txBody>
        </p:sp>
      </p:grpSp>
      <p:grpSp>
        <p:nvGrpSpPr>
          <p:cNvPr id="283" name="Group 752">
            <a:extLst>
              <a:ext uri="{FF2B5EF4-FFF2-40B4-BE49-F238E27FC236}">
                <a16:creationId xmlns:a16="http://schemas.microsoft.com/office/drawing/2014/main" id="{D344B2FC-F61F-184C-8E60-93C2F66DFD5A}"/>
              </a:ext>
            </a:extLst>
          </p:cNvPr>
          <p:cNvGrpSpPr>
            <a:grpSpLocks/>
          </p:cNvGrpSpPr>
          <p:nvPr/>
        </p:nvGrpSpPr>
        <p:grpSpPr bwMode="auto">
          <a:xfrm>
            <a:off x="595313" y="882650"/>
            <a:ext cx="8262937" cy="5402263"/>
            <a:chOff x="387" y="694"/>
            <a:chExt cx="5205" cy="3403"/>
          </a:xfrm>
        </p:grpSpPr>
        <p:grpSp>
          <p:nvGrpSpPr>
            <p:cNvPr id="284" name="Group 750">
              <a:extLst>
                <a:ext uri="{FF2B5EF4-FFF2-40B4-BE49-F238E27FC236}">
                  <a16:creationId xmlns:a16="http://schemas.microsoft.com/office/drawing/2014/main" id="{9DDB274B-A544-5143-B96A-10A1F47F16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" y="694"/>
              <a:ext cx="5193" cy="1739"/>
              <a:chOff x="387" y="694"/>
              <a:chExt cx="5193" cy="1739"/>
            </a:xfrm>
          </p:grpSpPr>
          <p:grpSp>
            <p:nvGrpSpPr>
              <p:cNvPr id="337" name="Group 716">
                <a:extLst>
                  <a:ext uri="{FF2B5EF4-FFF2-40B4-BE49-F238E27FC236}">
                    <a16:creationId xmlns:a16="http://schemas.microsoft.com/office/drawing/2014/main" id="{49C3AC27-30A9-244D-A7C3-A7756754D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794"/>
                <a:ext cx="873" cy="1279"/>
                <a:chOff x="848" y="805"/>
                <a:chExt cx="873" cy="1279"/>
              </a:xfrm>
            </p:grpSpPr>
            <p:sp>
              <p:nvSpPr>
                <p:cNvPr id="391" name="Rectangle 45">
                  <a:extLst>
                    <a:ext uri="{FF2B5EF4-FFF2-40B4-BE49-F238E27FC236}">
                      <a16:creationId xmlns:a16="http://schemas.microsoft.com/office/drawing/2014/main" id="{90F50F78-0F07-2643-81B0-E5F02A2DD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" y="805"/>
                  <a:ext cx="865" cy="1273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2" name="Line 52">
                  <a:extLst>
                    <a:ext uri="{FF2B5EF4-FFF2-40B4-BE49-F238E27FC236}">
                      <a16:creationId xmlns:a16="http://schemas.microsoft.com/office/drawing/2014/main" id="{4AD68EB4-F099-7D46-A8B1-FDA385082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48" y="811"/>
                  <a:ext cx="865" cy="1273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3" name="Line 53">
                  <a:extLst>
                    <a:ext uri="{FF2B5EF4-FFF2-40B4-BE49-F238E27FC236}">
                      <a16:creationId xmlns:a16="http://schemas.microsoft.com/office/drawing/2014/main" id="{00CBB814-21E0-334D-A128-6CDF87B8C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51" y="825"/>
                  <a:ext cx="53" cy="77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4" name="Line 54">
                  <a:extLst>
                    <a:ext uri="{FF2B5EF4-FFF2-40B4-BE49-F238E27FC236}">
                      <a16:creationId xmlns:a16="http://schemas.microsoft.com/office/drawing/2014/main" id="{ACF02B71-A605-4B41-A6BA-AFB6DFB3D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8" y="1965"/>
                  <a:ext cx="57" cy="83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5" name="Oval 55">
                  <a:extLst>
                    <a:ext uri="{FF2B5EF4-FFF2-40B4-BE49-F238E27FC236}">
                      <a16:creationId xmlns:a16="http://schemas.microsoft.com/office/drawing/2014/main" id="{DC368944-452F-9248-B662-DC2FBC0B4A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5" y="1427"/>
                  <a:ext cx="26" cy="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6" name="Line 685">
                  <a:extLst>
                    <a:ext uri="{FF2B5EF4-FFF2-40B4-BE49-F238E27FC236}">
                      <a16:creationId xmlns:a16="http://schemas.microsoft.com/office/drawing/2014/main" id="{F4E90BA9-242D-3A4D-9DD4-FB959A54AA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9" y="805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7" name="Line 686">
                  <a:extLst>
                    <a:ext uri="{FF2B5EF4-FFF2-40B4-BE49-F238E27FC236}">
                      <a16:creationId xmlns:a16="http://schemas.microsoft.com/office/drawing/2014/main" id="{4B68347B-3075-154A-8887-0BA9DB1833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0" y="1436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8" name="Group 699">
                <a:extLst>
                  <a:ext uri="{FF2B5EF4-FFF2-40B4-BE49-F238E27FC236}">
                    <a16:creationId xmlns:a16="http://schemas.microsoft.com/office/drawing/2014/main" id="{2265BC45-1B4D-F440-97D9-07C1D6AA4F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2" y="802"/>
                <a:ext cx="875" cy="1280"/>
                <a:chOff x="2778" y="823"/>
                <a:chExt cx="875" cy="1280"/>
              </a:xfrm>
            </p:grpSpPr>
            <p:grpSp>
              <p:nvGrpSpPr>
                <p:cNvPr id="378" name="Group 189">
                  <a:extLst>
                    <a:ext uri="{FF2B5EF4-FFF2-40B4-BE49-F238E27FC236}">
                      <a16:creationId xmlns:a16="http://schemas.microsoft.com/office/drawing/2014/main" id="{34E67D58-1A86-0D40-B40D-90510C0358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6" y="824"/>
                  <a:ext cx="864" cy="636"/>
                  <a:chOff x="2824" y="816"/>
                  <a:chExt cx="864" cy="636"/>
                </a:xfrm>
              </p:grpSpPr>
              <p:grpSp>
                <p:nvGrpSpPr>
                  <p:cNvPr id="387" name="Group 190">
                    <a:extLst>
                      <a:ext uri="{FF2B5EF4-FFF2-40B4-BE49-F238E27FC236}">
                        <a16:creationId xmlns:a16="http://schemas.microsoft.com/office/drawing/2014/main" id="{34E6D8D4-DBAE-FE4C-8059-3E2F6EAD8E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824" y="816"/>
                    <a:ext cx="441" cy="636"/>
                    <a:chOff x="727" y="1267"/>
                    <a:chExt cx="845" cy="1201"/>
                  </a:xfrm>
                </p:grpSpPr>
                <p:sp>
                  <p:nvSpPr>
                    <p:cNvPr id="389" name="Arc 191">
                      <a:extLst>
                        <a:ext uri="{FF2B5EF4-FFF2-40B4-BE49-F238E27FC236}">
                          <a16:creationId xmlns:a16="http://schemas.microsoft.com/office/drawing/2014/main" id="{C602595A-7DD9-A74B-A154-24F23F6F4C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7" y="1267"/>
                      <a:ext cx="845" cy="1201"/>
                    </a:xfrm>
                    <a:custGeom>
                      <a:avLst/>
                      <a:gdLst>
                        <a:gd name="T0" fmla="*/ 0 w 22062"/>
                        <a:gd name="T1" fmla="*/ 0 h 21600"/>
                        <a:gd name="T2" fmla="*/ 0 w 22062"/>
                        <a:gd name="T3" fmla="*/ 0 h 21600"/>
                        <a:gd name="T4" fmla="*/ 0 w 22062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2062"/>
                        <a:gd name="T10" fmla="*/ 0 h 21600"/>
                        <a:gd name="T11" fmla="*/ 22062 w 22062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2062" h="21600" fill="none" extrusionOk="0">
                          <a:moveTo>
                            <a:pt x="0" y="21491"/>
                          </a:moveTo>
                          <a:cubicBezTo>
                            <a:pt x="60" y="9604"/>
                            <a:pt x="9713" y="-1"/>
                            <a:pt x="21600" y="0"/>
                          </a:cubicBezTo>
                          <a:cubicBezTo>
                            <a:pt x="21754" y="0"/>
                            <a:pt x="21908" y="1"/>
                            <a:pt x="22062" y="4"/>
                          </a:cubicBezTo>
                        </a:path>
                        <a:path w="22062" h="21600" stroke="0" extrusionOk="0">
                          <a:moveTo>
                            <a:pt x="0" y="21491"/>
                          </a:moveTo>
                          <a:cubicBezTo>
                            <a:pt x="60" y="9604"/>
                            <a:pt x="9713" y="-1"/>
                            <a:pt x="21600" y="0"/>
                          </a:cubicBezTo>
                          <a:cubicBezTo>
                            <a:pt x="21754" y="0"/>
                            <a:pt x="21908" y="1"/>
                            <a:pt x="22062" y="4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0" name="Line 192">
                      <a:extLst>
                        <a:ext uri="{FF2B5EF4-FFF2-40B4-BE49-F238E27FC236}">
                          <a16:creationId xmlns:a16="http://schemas.microsoft.com/office/drawing/2014/main" id="{7208BE96-A4E4-F549-962F-100EAFAD52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88" y="1599"/>
                      <a:ext cx="93" cy="1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88" name="Arc 193">
                    <a:extLst>
                      <a:ext uri="{FF2B5EF4-FFF2-40B4-BE49-F238E27FC236}">
                        <a16:creationId xmlns:a16="http://schemas.microsoft.com/office/drawing/2014/main" id="{C495641C-7D8B-1B48-881A-ECA1CA7C4F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4" y="816"/>
                    <a:ext cx="434" cy="636"/>
                  </a:xfrm>
                  <a:custGeom>
                    <a:avLst/>
                    <a:gdLst>
                      <a:gd name="T0" fmla="*/ 0 w 21691"/>
                      <a:gd name="T1" fmla="*/ 0 h 21600"/>
                      <a:gd name="T2" fmla="*/ 0 w 21691"/>
                      <a:gd name="T3" fmla="*/ 0 h 21600"/>
                      <a:gd name="T4" fmla="*/ 0 w 2169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91"/>
                      <a:gd name="T10" fmla="*/ 0 h 21600"/>
                      <a:gd name="T11" fmla="*/ 21691 w 2169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91" h="21600" fill="none" extrusionOk="0">
                        <a:moveTo>
                          <a:pt x="0" y="0"/>
                        </a:moveTo>
                        <a:cubicBezTo>
                          <a:pt x="30" y="0"/>
                          <a:pt x="60" y="-1"/>
                          <a:pt x="91" y="0"/>
                        </a:cubicBezTo>
                        <a:cubicBezTo>
                          <a:pt x="12020" y="0"/>
                          <a:pt x="21691" y="9670"/>
                          <a:pt x="21691" y="21600"/>
                        </a:cubicBezTo>
                      </a:path>
                      <a:path w="21691" h="21600" stroke="0" extrusionOk="0">
                        <a:moveTo>
                          <a:pt x="0" y="0"/>
                        </a:moveTo>
                        <a:cubicBezTo>
                          <a:pt x="30" y="0"/>
                          <a:pt x="60" y="-1"/>
                          <a:pt x="91" y="0"/>
                        </a:cubicBezTo>
                        <a:cubicBezTo>
                          <a:pt x="12020" y="0"/>
                          <a:pt x="21691" y="9670"/>
                          <a:pt x="21691" y="21600"/>
                        </a:cubicBezTo>
                        <a:lnTo>
                          <a:pt x="9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79" name="Group 194">
                  <a:extLst>
                    <a:ext uri="{FF2B5EF4-FFF2-40B4-BE49-F238E27FC236}">
                      <a16:creationId xmlns:a16="http://schemas.microsoft.com/office/drawing/2014/main" id="{134FF844-3095-4A43-A13F-F4C53B664D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6" y="1454"/>
                  <a:ext cx="864" cy="641"/>
                  <a:chOff x="2824" y="1446"/>
                  <a:chExt cx="864" cy="641"/>
                </a:xfrm>
              </p:grpSpPr>
              <p:grpSp>
                <p:nvGrpSpPr>
                  <p:cNvPr id="383" name="Group 195">
                    <a:extLst>
                      <a:ext uri="{FF2B5EF4-FFF2-40B4-BE49-F238E27FC236}">
                        <a16:creationId xmlns:a16="http://schemas.microsoft.com/office/drawing/2014/main" id="{E4CCCD3F-A838-5D40-880B-AA101B5486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252" y="1446"/>
                    <a:ext cx="436" cy="639"/>
                    <a:chOff x="1546" y="2457"/>
                    <a:chExt cx="836" cy="1207"/>
                  </a:xfrm>
                </p:grpSpPr>
                <p:sp>
                  <p:nvSpPr>
                    <p:cNvPr id="385" name="Arc 196">
                      <a:extLst>
                        <a:ext uri="{FF2B5EF4-FFF2-40B4-BE49-F238E27FC236}">
                          <a16:creationId xmlns:a16="http://schemas.microsoft.com/office/drawing/2014/main" id="{1E6CD757-FD22-E14C-8566-DE1945D836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46" y="2457"/>
                      <a:ext cx="836" cy="1207"/>
                    </a:xfrm>
                    <a:custGeom>
                      <a:avLst/>
                      <a:gdLst>
                        <a:gd name="T0" fmla="*/ 0 w 21820"/>
                        <a:gd name="T1" fmla="*/ 0 h 21702"/>
                        <a:gd name="T2" fmla="*/ 0 w 21820"/>
                        <a:gd name="T3" fmla="*/ 0 h 21702"/>
                        <a:gd name="T4" fmla="*/ 0 w 21820"/>
                        <a:gd name="T5" fmla="*/ 0 h 21702"/>
                        <a:gd name="T6" fmla="*/ 0 60000 65536"/>
                        <a:gd name="T7" fmla="*/ 0 60000 65536"/>
                        <a:gd name="T8" fmla="*/ 0 60000 65536"/>
                        <a:gd name="T9" fmla="*/ 0 w 21820"/>
                        <a:gd name="T10" fmla="*/ 0 h 21702"/>
                        <a:gd name="T11" fmla="*/ 21820 w 21820"/>
                        <a:gd name="T12" fmla="*/ 21702 h 2170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820" h="21702" fill="none" extrusionOk="0">
                          <a:moveTo>
                            <a:pt x="21819" y="0"/>
                          </a:moveTo>
                          <a:cubicBezTo>
                            <a:pt x="21819" y="34"/>
                            <a:pt x="21820" y="68"/>
                            <a:pt x="21820" y="102"/>
                          </a:cubicBezTo>
                          <a:cubicBezTo>
                            <a:pt x="21820" y="12031"/>
                            <a:pt x="12149" y="21702"/>
                            <a:pt x="220" y="21702"/>
                          </a:cubicBezTo>
                          <a:cubicBezTo>
                            <a:pt x="146" y="21702"/>
                            <a:pt x="73" y="21701"/>
                            <a:pt x="0" y="21700"/>
                          </a:cubicBezTo>
                        </a:path>
                        <a:path w="21820" h="21702" stroke="0" extrusionOk="0">
                          <a:moveTo>
                            <a:pt x="21819" y="0"/>
                          </a:moveTo>
                          <a:cubicBezTo>
                            <a:pt x="21819" y="34"/>
                            <a:pt x="21820" y="68"/>
                            <a:pt x="21820" y="102"/>
                          </a:cubicBezTo>
                          <a:cubicBezTo>
                            <a:pt x="21820" y="12031"/>
                            <a:pt x="12149" y="21702"/>
                            <a:pt x="220" y="21702"/>
                          </a:cubicBezTo>
                          <a:cubicBezTo>
                            <a:pt x="146" y="21702"/>
                            <a:pt x="73" y="21701"/>
                            <a:pt x="0" y="21700"/>
                          </a:cubicBezTo>
                          <a:lnTo>
                            <a:pt x="220" y="10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6" name="Line 197">
                      <a:extLst>
                        <a:ext uri="{FF2B5EF4-FFF2-40B4-BE49-F238E27FC236}">
                          <a16:creationId xmlns:a16="http://schemas.microsoft.com/office/drawing/2014/main" id="{9A14DE1C-CA98-C74B-BF36-671970DA93E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149" y="3128"/>
                      <a:ext cx="93" cy="17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84" name="Arc 198">
                    <a:extLst>
                      <a:ext uri="{FF2B5EF4-FFF2-40B4-BE49-F238E27FC236}">
                        <a16:creationId xmlns:a16="http://schemas.microsoft.com/office/drawing/2014/main" id="{84E56AAF-8052-0D48-8187-815F9B945F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4" y="1451"/>
                    <a:ext cx="434" cy="636"/>
                  </a:xfrm>
                  <a:custGeom>
                    <a:avLst/>
                    <a:gdLst>
                      <a:gd name="T0" fmla="*/ 0 w 21664"/>
                      <a:gd name="T1" fmla="*/ 0 h 21600"/>
                      <a:gd name="T2" fmla="*/ 0 w 21664"/>
                      <a:gd name="T3" fmla="*/ 0 h 21600"/>
                      <a:gd name="T4" fmla="*/ 0 w 2166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64"/>
                      <a:gd name="T10" fmla="*/ 0 h 21600"/>
                      <a:gd name="T11" fmla="*/ 21664 w 2166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64" h="21600" fill="none" extrusionOk="0">
                        <a:moveTo>
                          <a:pt x="21663" y="21599"/>
                        </a:moveTo>
                        <a:cubicBezTo>
                          <a:pt x="21642" y="21599"/>
                          <a:pt x="21621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64" h="21600" stroke="0" extrusionOk="0">
                        <a:moveTo>
                          <a:pt x="21663" y="21599"/>
                        </a:moveTo>
                        <a:cubicBezTo>
                          <a:pt x="21642" y="21599"/>
                          <a:pt x="21621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80" name="Rectangle 229">
                  <a:extLst>
                    <a:ext uri="{FF2B5EF4-FFF2-40B4-BE49-F238E27FC236}">
                      <a16:creationId xmlns:a16="http://schemas.microsoft.com/office/drawing/2014/main" id="{397CD7F8-CE11-774D-8A31-AA410D3B9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823"/>
                  <a:ext cx="869" cy="1268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1" name="Line 687">
                  <a:extLst>
                    <a:ext uri="{FF2B5EF4-FFF2-40B4-BE49-F238E27FC236}">
                      <a16:creationId xmlns:a16="http://schemas.microsoft.com/office/drawing/2014/main" id="{25EC7857-C5F7-1E4B-9491-101777ED83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832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2" name="Line 688">
                  <a:extLst>
                    <a:ext uri="{FF2B5EF4-FFF2-40B4-BE49-F238E27FC236}">
                      <a16:creationId xmlns:a16="http://schemas.microsoft.com/office/drawing/2014/main" id="{93D4F9A5-EAD5-C04C-B82A-38B1A6000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78" y="1463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" name="Group 700">
                <a:extLst>
                  <a:ext uri="{FF2B5EF4-FFF2-40B4-BE49-F238E27FC236}">
                    <a16:creationId xmlns:a16="http://schemas.microsoft.com/office/drawing/2014/main" id="{1581C1BC-5BDB-4246-92B7-9973A09FB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5" y="694"/>
                <a:ext cx="875" cy="1479"/>
                <a:chOff x="4393" y="723"/>
                <a:chExt cx="875" cy="1479"/>
              </a:xfrm>
            </p:grpSpPr>
            <p:sp>
              <p:nvSpPr>
                <p:cNvPr id="367" name="Rectangle 476">
                  <a:extLst>
                    <a:ext uri="{FF2B5EF4-FFF2-40B4-BE49-F238E27FC236}">
                      <a16:creationId xmlns:a16="http://schemas.microsoft.com/office/drawing/2014/main" id="{DBB1324D-ABD0-DA4E-B0CE-79C767EA1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831"/>
                  <a:ext cx="875" cy="1275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68" name="Group 481">
                  <a:extLst>
                    <a:ext uri="{FF2B5EF4-FFF2-40B4-BE49-F238E27FC236}">
                      <a16:creationId xmlns:a16="http://schemas.microsoft.com/office/drawing/2014/main" id="{E68293E7-907B-7F40-BDBC-0F8F15EF50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2" y="723"/>
                  <a:ext cx="432" cy="1372"/>
                  <a:chOff x="854" y="1191"/>
                  <a:chExt cx="822" cy="2577"/>
                </a:xfrm>
              </p:grpSpPr>
              <p:sp>
                <p:nvSpPr>
                  <p:cNvPr id="376" name="Arc 482">
                    <a:extLst>
                      <a:ext uri="{FF2B5EF4-FFF2-40B4-BE49-F238E27FC236}">
                        <a16:creationId xmlns:a16="http://schemas.microsoft.com/office/drawing/2014/main" id="{CF08F93D-BAD3-1246-9BFC-F62248FC7F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6936142">
                    <a:off x="-11" y="2082"/>
                    <a:ext cx="2577" cy="796"/>
                  </a:xfrm>
                  <a:custGeom>
                    <a:avLst/>
                    <a:gdLst>
                      <a:gd name="T0" fmla="*/ 0 w 43200"/>
                      <a:gd name="T1" fmla="*/ 0 h 25749"/>
                      <a:gd name="T2" fmla="*/ 0 w 43200"/>
                      <a:gd name="T3" fmla="*/ 0 h 25749"/>
                      <a:gd name="T4" fmla="*/ 0 w 43200"/>
                      <a:gd name="T5" fmla="*/ 0 h 25749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25749"/>
                      <a:gd name="T11" fmla="*/ 43200 w 43200"/>
                      <a:gd name="T12" fmla="*/ 25749 h 257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25749" fill="none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</a:path>
                      <a:path w="43200" h="25749" stroke="0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  <a:lnTo>
                          <a:pt x="21600" y="4149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7" name="Line 483">
                    <a:extLst>
                      <a:ext uri="{FF2B5EF4-FFF2-40B4-BE49-F238E27FC236}">
                        <a16:creationId xmlns:a16="http://schemas.microsoft.com/office/drawing/2014/main" id="{B3142C0A-39BD-B74D-9F6D-6A6D139BE5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54" y="2222"/>
                    <a:ext cx="106" cy="223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69" name="Group 484">
                  <a:extLst>
                    <a:ext uri="{FF2B5EF4-FFF2-40B4-BE49-F238E27FC236}">
                      <a16:creationId xmlns:a16="http://schemas.microsoft.com/office/drawing/2014/main" id="{3698A8AE-B00C-9D4E-AF70-7D39FD9CFC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83" y="1054"/>
                  <a:ext cx="574" cy="1148"/>
                  <a:chOff x="1238" y="1812"/>
                  <a:chExt cx="1090" cy="2157"/>
                </a:xfrm>
              </p:grpSpPr>
              <p:sp>
                <p:nvSpPr>
                  <p:cNvPr id="373" name="Arc 485">
                    <a:extLst>
                      <a:ext uri="{FF2B5EF4-FFF2-40B4-BE49-F238E27FC236}">
                        <a16:creationId xmlns:a16="http://schemas.microsoft.com/office/drawing/2014/main" id="{8C74B35B-F8FE-8B4F-AC4A-B9395C506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6936142">
                    <a:off x="576" y="2474"/>
                    <a:ext cx="2157" cy="834"/>
                  </a:xfrm>
                  <a:custGeom>
                    <a:avLst/>
                    <a:gdLst>
                      <a:gd name="T0" fmla="*/ 0 w 36198"/>
                      <a:gd name="T1" fmla="*/ 0 h 27080"/>
                      <a:gd name="T2" fmla="*/ 0 w 36198"/>
                      <a:gd name="T3" fmla="*/ 0 h 27080"/>
                      <a:gd name="T4" fmla="*/ 0 w 36198"/>
                      <a:gd name="T5" fmla="*/ 0 h 27080"/>
                      <a:gd name="T6" fmla="*/ 0 60000 65536"/>
                      <a:gd name="T7" fmla="*/ 0 60000 65536"/>
                      <a:gd name="T8" fmla="*/ 0 60000 65536"/>
                      <a:gd name="T9" fmla="*/ 0 w 36198"/>
                      <a:gd name="T10" fmla="*/ 0 h 27080"/>
                      <a:gd name="T11" fmla="*/ 36198 w 36198"/>
                      <a:gd name="T12" fmla="*/ 27080 h 270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198" h="27080" fill="none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</a:path>
                      <a:path w="36198" h="27080" stroke="0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  <a:lnTo>
                          <a:pt x="14598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4" name="Line 486">
                    <a:extLst>
                      <a:ext uri="{FF2B5EF4-FFF2-40B4-BE49-F238E27FC236}">
                        <a16:creationId xmlns:a16="http://schemas.microsoft.com/office/drawing/2014/main" id="{397F8536-0169-D34B-A784-155F567B00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276" y="2210"/>
                    <a:ext cx="52" cy="259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5" name="Line 487">
                    <a:extLst>
                      <a:ext uri="{FF2B5EF4-FFF2-40B4-BE49-F238E27FC236}">
                        <a16:creationId xmlns:a16="http://schemas.microsoft.com/office/drawing/2014/main" id="{55F10D1E-4937-3F43-A787-26F292E8BD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67" y="3365"/>
                    <a:ext cx="137" cy="152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70" name="Arc 488">
                  <a:extLst>
                    <a:ext uri="{FF2B5EF4-FFF2-40B4-BE49-F238E27FC236}">
                      <a16:creationId xmlns:a16="http://schemas.microsoft.com/office/drawing/2014/main" id="{5C4DF9E7-9147-164A-AFE5-A1CE3DC9C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6936142">
                  <a:off x="4728" y="1055"/>
                  <a:ext cx="686" cy="306"/>
                </a:xfrm>
                <a:custGeom>
                  <a:avLst/>
                  <a:gdLst>
                    <a:gd name="T0" fmla="*/ 0 w 21600"/>
                    <a:gd name="T1" fmla="*/ 0 h 18770"/>
                    <a:gd name="T2" fmla="*/ 0 w 21600"/>
                    <a:gd name="T3" fmla="*/ 0 h 18770"/>
                    <a:gd name="T4" fmla="*/ 0 w 21600"/>
                    <a:gd name="T5" fmla="*/ 0 h 1877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18770"/>
                    <a:gd name="T11" fmla="*/ 21600 w 21600"/>
                    <a:gd name="T12" fmla="*/ 18770 h 187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18770" fill="none" extrusionOk="0">
                      <a:moveTo>
                        <a:pt x="211" y="18769"/>
                      </a:moveTo>
                      <a:cubicBezTo>
                        <a:pt x="70" y="17771"/>
                        <a:pt x="0" y="16765"/>
                        <a:pt x="0" y="15757"/>
                      </a:cubicBezTo>
                      <a:cubicBezTo>
                        <a:pt x="-1" y="9787"/>
                        <a:pt x="2470" y="4083"/>
                        <a:pt x="6825" y="-1"/>
                      </a:cubicBezTo>
                    </a:path>
                    <a:path w="21600" h="18770" stroke="0" extrusionOk="0">
                      <a:moveTo>
                        <a:pt x="211" y="18769"/>
                      </a:moveTo>
                      <a:cubicBezTo>
                        <a:pt x="70" y="17771"/>
                        <a:pt x="0" y="16765"/>
                        <a:pt x="0" y="15757"/>
                      </a:cubicBezTo>
                      <a:cubicBezTo>
                        <a:pt x="-1" y="9787"/>
                        <a:pt x="2470" y="4083"/>
                        <a:pt x="6825" y="-1"/>
                      </a:cubicBezTo>
                      <a:lnTo>
                        <a:pt x="21600" y="15757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1" name="Line 689">
                  <a:extLst>
                    <a:ext uri="{FF2B5EF4-FFF2-40B4-BE49-F238E27FC236}">
                      <a16:creationId xmlns:a16="http://schemas.microsoft.com/office/drawing/2014/main" id="{D17822F0-2D71-4A43-90EC-0CB5A62639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35" y="831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2" name="Line 690">
                  <a:extLst>
                    <a:ext uri="{FF2B5EF4-FFF2-40B4-BE49-F238E27FC236}">
                      <a16:creationId xmlns:a16="http://schemas.microsoft.com/office/drawing/2014/main" id="{AD7F6082-AB73-8E46-82D3-37EAA6131F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6" y="1462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" name="Group 717">
                <a:extLst>
                  <a:ext uri="{FF2B5EF4-FFF2-40B4-BE49-F238E27FC236}">
                    <a16:creationId xmlns:a16="http://schemas.microsoft.com/office/drawing/2014/main" id="{3633C865-0F48-3B41-B344-5E971D008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7" y="795"/>
                <a:ext cx="873" cy="1297"/>
                <a:chOff x="4623" y="816"/>
                <a:chExt cx="873" cy="1297"/>
              </a:xfrm>
            </p:grpSpPr>
            <p:sp>
              <p:nvSpPr>
                <p:cNvPr id="360" name="Rectangle 24">
                  <a:extLst>
                    <a:ext uri="{FF2B5EF4-FFF2-40B4-BE49-F238E27FC236}">
                      <a16:creationId xmlns:a16="http://schemas.microsoft.com/office/drawing/2014/main" id="{EFF61DF5-6A9D-B648-BDB4-E50E1ADE6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3" y="816"/>
                  <a:ext cx="867" cy="127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1" name="Line 122">
                  <a:extLst>
                    <a:ext uri="{FF2B5EF4-FFF2-40B4-BE49-F238E27FC236}">
                      <a16:creationId xmlns:a16="http://schemas.microsoft.com/office/drawing/2014/main" id="{497CE9FE-9B18-FA4C-A024-B2A04452A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32" y="832"/>
                  <a:ext cx="864" cy="1281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2" name="Line 123">
                  <a:extLst>
                    <a:ext uri="{FF2B5EF4-FFF2-40B4-BE49-F238E27FC236}">
                      <a16:creationId xmlns:a16="http://schemas.microsoft.com/office/drawing/2014/main" id="{68E215E9-2060-EB45-9944-14D3919F49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48" y="844"/>
                  <a:ext cx="45" cy="68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3" name="Line 124">
                  <a:extLst>
                    <a:ext uri="{FF2B5EF4-FFF2-40B4-BE49-F238E27FC236}">
                      <a16:creationId xmlns:a16="http://schemas.microsoft.com/office/drawing/2014/main" id="{391F4D85-01CE-7742-A6EA-CAEF64A6B3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12" y="1988"/>
                  <a:ext cx="59" cy="87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4" name="Oval 135">
                  <a:extLst>
                    <a:ext uri="{FF2B5EF4-FFF2-40B4-BE49-F238E27FC236}">
                      <a16:creationId xmlns:a16="http://schemas.microsoft.com/office/drawing/2014/main" id="{A6002FB6-C2B2-2247-9746-C137B8EE9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3" y="1442"/>
                  <a:ext cx="25" cy="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5" name="Line 691">
                  <a:extLst>
                    <a:ext uri="{FF2B5EF4-FFF2-40B4-BE49-F238E27FC236}">
                      <a16:creationId xmlns:a16="http://schemas.microsoft.com/office/drawing/2014/main" id="{B2486281-EA69-A44B-A6ED-1361D4287F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4" y="831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6" name="Line 692">
                  <a:extLst>
                    <a:ext uri="{FF2B5EF4-FFF2-40B4-BE49-F238E27FC236}">
                      <a16:creationId xmlns:a16="http://schemas.microsoft.com/office/drawing/2014/main" id="{B2F87000-059F-E74F-834F-8F01795779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5" y="1462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1" name="Group 701">
                <a:extLst>
                  <a:ext uri="{FF2B5EF4-FFF2-40B4-BE49-F238E27FC236}">
                    <a16:creationId xmlns:a16="http://schemas.microsoft.com/office/drawing/2014/main" id="{4A3B1601-A052-114C-9A96-146D4757E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4" y="706"/>
                <a:ext cx="879" cy="1490"/>
                <a:chOff x="4405" y="2501"/>
                <a:chExt cx="879" cy="1490"/>
              </a:xfrm>
            </p:grpSpPr>
            <p:sp>
              <p:nvSpPr>
                <p:cNvPr id="348" name="Rectangle 455">
                  <a:extLst>
                    <a:ext uri="{FF2B5EF4-FFF2-40B4-BE49-F238E27FC236}">
                      <a16:creationId xmlns:a16="http://schemas.microsoft.com/office/drawing/2014/main" id="{483EF1C5-A7F5-E240-8797-374A3B0882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5" y="2595"/>
                  <a:ext cx="874" cy="1278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49" name="Group 534">
                  <a:extLst>
                    <a:ext uri="{FF2B5EF4-FFF2-40B4-BE49-F238E27FC236}">
                      <a16:creationId xmlns:a16="http://schemas.microsoft.com/office/drawing/2014/main" id="{721528EC-DDC6-474E-9E39-7E4D1460D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35" y="3158"/>
                  <a:ext cx="329" cy="689"/>
                  <a:chOff x="4407" y="2449"/>
                  <a:chExt cx="627" cy="1289"/>
                </a:xfrm>
              </p:grpSpPr>
              <p:sp>
                <p:nvSpPr>
                  <p:cNvPr id="358" name="Arc 535">
                    <a:extLst>
                      <a:ext uri="{FF2B5EF4-FFF2-40B4-BE49-F238E27FC236}">
                        <a16:creationId xmlns:a16="http://schemas.microsoft.com/office/drawing/2014/main" id="{54FABEDD-CD27-7444-8049-7D3F5FDF8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4052" y="2804"/>
                    <a:ext cx="1289" cy="580"/>
                  </a:xfrm>
                  <a:custGeom>
                    <a:avLst/>
                    <a:gdLst>
                      <a:gd name="T0" fmla="*/ 0 w 21600"/>
                      <a:gd name="T1" fmla="*/ 0 h 18770"/>
                      <a:gd name="T2" fmla="*/ 0 w 21600"/>
                      <a:gd name="T3" fmla="*/ 0 h 18770"/>
                      <a:gd name="T4" fmla="*/ 0 w 21600"/>
                      <a:gd name="T5" fmla="*/ 0 h 1877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18770"/>
                      <a:gd name="T11" fmla="*/ 21600 w 21600"/>
                      <a:gd name="T12" fmla="*/ 18770 h 1877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18770" fill="none" extrusionOk="0">
                        <a:moveTo>
                          <a:pt x="211" y="18769"/>
                        </a:moveTo>
                        <a:cubicBezTo>
                          <a:pt x="70" y="17771"/>
                          <a:pt x="0" y="16765"/>
                          <a:pt x="0" y="15757"/>
                        </a:cubicBezTo>
                        <a:cubicBezTo>
                          <a:pt x="-1" y="9787"/>
                          <a:pt x="2470" y="4083"/>
                          <a:pt x="6825" y="-1"/>
                        </a:cubicBezTo>
                      </a:path>
                      <a:path w="21600" h="18770" stroke="0" extrusionOk="0">
                        <a:moveTo>
                          <a:pt x="211" y="18769"/>
                        </a:moveTo>
                        <a:cubicBezTo>
                          <a:pt x="70" y="17771"/>
                          <a:pt x="0" y="16765"/>
                          <a:pt x="0" y="15757"/>
                        </a:cubicBezTo>
                        <a:cubicBezTo>
                          <a:pt x="-1" y="9787"/>
                          <a:pt x="2470" y="4083"/>
                          <a:pt x="6825" y="-1"/>
                        </a:cubicBezTo>
                        <a:lnTo>
                          <a:pt x="21600" y="15757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9" name="Line 536">
                    <a:extLst>
                      <a:ext uri="{FF2B5EF4-FFF2-40B4-BE49-F238E27FC236}">
                        <a16:creationId xmlns:a16="http://schemas.microsoft.com/office/drawing/2014/main" id="{DD5EDE04-0626-4844-832A-2D2B44D6BB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71" y="3425"/>
                    <a:ext cx="63" cy="174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50" name="Group 537">
                  <a:extLst>
                    <a:ext uri="{FF2B5EF4-FFF2-40B4-BE49-F238E27FC236}">
                      <a16:creationId xmlns:a16="http://schemas.microsoft.com/office/drawing/2014/main" id="{55F4F24B-0526-5046-BE3A-1EFB6AC00F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04" y="2501"/>
                  <a:ext cx="456" cy="1174"/>
                  <a:chOff x="3967" y="1221"/>
                  <a:chExt cx="868" cy="2195"/>
                </a:xfrm>
              </p:grpSpPr>
              <p:sp>
                <p:nvSpPr>
                  <p:cNvPr id="356" name="Arc 538">
                    <a:extLst>
                      <a:ext uri="{FF2B5EF4-FFF2-40B4-BE49-F238E27FC236}">
                        <a16:creationId xmlns:a16="http://schemas.microsoft.com/office/drawing/2014/main" id="{3C6729B2-7378-1A41-AB3C-FDA4029EA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3280" y="1908"/>
                    <a:ext cx="2195" cy="821"/>
                  </a:xfrm>
                  <a:custGeom>
                    <a:avLst/>
                    <a:gdLst>
                      <a:gd name="T0" fmla="*/ 0 w 36198"/>
                      <a:gd name="T1" fmla="*/ 0 h 27080"/>
                      <a:gd name="T2" fmla="*/ 0 w 36198"/>
                      <a:gd name="T3" fmla="*/ 0 h 27080"/>
                      <a:gd name="T4" fmla="*/ 0 w 36198"/>
                      <a:gd name="T5" fmla="*/ 0 h 27080"/>
                      <a:gd name="T6" fmla="*/ 0 60000 65536"/>
                      <a:gd name="T7" fmla="*/ 0 60000 65536"/>
                      <a:gd name="T8" fmla="*/ 0 60000 65536"/>
                      <a:gd name="T9" fmla="*/ 0 w 36198"/>
                      <a:gd name="T10" fmla="*/ 0 h 27080"/>
                      <a:gd name="T11" fmla="*/ 36198 w 36198"/>
                      <a:gd name="T12" fmla="*/ 27080 h 270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198" h="27080" fill="none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</a:path>
                      <a:path w="36198" h="27080" stroke="0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  <a:lnTo>
                          <a:pt x="14598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7" name="Line 539">
                    <a:extLst>
                      <a:ext uri="{FF2B5EF4-FFF2-40B4-BE49-F238E27FC236}">
                        <a16:creationId xmlns:a16="http://schemas.microsoft.com/office/drawing/2014/main" id="{B134311A-209F-D84A-A69C-81D93B4F57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91" y="2069"/>
                    <a:ext cx="144" cy="265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51" name="Group 540">
                  <a:extLst>
                    <a:ext uri="{FF2B5EF4-FFF2-40B4-BE49-F238E27FC236}">
                      <a16:creationId xmlns:a16="http://schemas.microsoft.com/office/drawing/2014/main" id="{A3125542-B5DA-E84A-A389-B579BFC4EA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8" y="2612"/>
                  <a:ext cx="441" cy="1379"/>
                  <a:chOff x="3555" y="1429"/>
                  <a:chExt cx="840" cy="2578"/>
                </a:xfrm>
              </p:grpSpPr>
              <p:sp>
                <p:nvSpPr>
                  <p:cNvPr id="354" name="Arc 541">
                    <a:extLst>
                      <a:ext uri="{FF2B5EF4-FFF2-40B4-BE49-F238E27FC236}">
                        <a16:creationId xmlns:a16="http://schemas.microsoft.com/office/drawing/2014/main" id="{9713FD4E-1A52-3548-8778-11BE35C78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2702" y="2313"/>
                    <a:ext cx="2578" cy="809"/>
                  </a:xfrm>
                  <a:custGeom>
                    <a:avLst/>
                    <a:gdLst>
                      <a:gd name="T0" fmla="*/ 0 w 43200"/>
                      <a:gd name="T1" fmla="*/ 0 h 25749"/>
                      <a:gd name="T2" fmla="*/ 0 w 43200"/>
                      <a:gd name="T3" fmla="*/ 0 h 25749"/>
                      <a:gd name="T4" fmla="*/ 0 w 43200"/>
                      <a:gd name="T5" fmla="*/ 0 h 25749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25749"/>
                      <a:gd name="T11" fmla="*/ 43200 w 43200"/>
                      <a:gd name="T12" fmla="*/ 25749 h 257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25749" fill="none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</a:path>
                      <a:path w="43200" h="25749" stroke="0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  <a:lnTo>
                          <a:pt x="21600" y="4149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5" name="Line 542">
                    <a:extLst>
                      <a:ext uri="{FF2B5EF4-FFF2-40B4-BE49-F238E27FC236}">
                        <a16:creationId xmlns:a16="http://schemas.microsoft.com/office/drawing/2014/main" id="{0323A95D-C65F-C74A-98B0-B31142170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555" y="2744"/>
                    <a:ext cx="121" cy="235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52" name="Line 695">
                  <a:extLst>
                    <a:ext uri="{FF2B5EF4-FFF2-40B4-BE49-F238E27FC236}">
                      <a16:creationId xmlns:a16="http://schemas.microsoft.com/office/drawing/2014/main" id="{79695991-98A3-DB41-8739-6438A24034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54" y="2596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3" name="Line 696">
                  <a:extLst>
                    <a:ext uri="{FF2B5EF4-FFF2-40B4-BE49-F238E27FC236}">
                      <a16:creationId xmlns:a16="http://schemas.microsoft.com/office/drawing/2014/main" id="{94007BFE-E8F9-7744-8C37-B601A390ED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5" y="3227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aphicFrame>
            <p:nvGraphicFramePr>
              <p:cNvPr id="342" name="Object 738">
                <a:extLst>
                  <a:ext uri="{FF2B5EF4-FFF2-40B4-BE49-F238E27FC236}">
                    <a16:creationId xmlns:a16="http://schemas.microsoft.com/office/drawing/2014/main" id="{D60B464A-BF1B-654A-93FB-D3FB1492CA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" y="2134"/>
              <a:ext cx="598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1" name="公式" r:id="rId4" imgW="4387850" imgH="2197100" progId="Equation.3">
                      <p:embed/>
                    </p:oleObj>
                  </mc:Choice>
                  <mc:Fallback>
                    <p:oleObj name="公式" r:id="rId4" imgW="4387850" imgH="2197100" progId="Equation.3">
                      <p:embed/>
                      <p:pic>
                        <p:nvPicPr>
                          <p:cNvPr id="342" name="Object 738">
                            <a:extLst>
                              <a:ext uri="{FF2B5EF4-FFF2-40B4-BE49-F238E27FC236}">
                                <a16:creationId xmlns:a16="http://schemas.microsoft.com/office/drawing/2014/main" id="{D60B464A-BF1B-654A-93FB-D3FB1492CA7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" y="2134"/>
                            <a:ext cx="598" cy="29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3" name="Object 739">
                <a:extLst>
                  <a:ext uri="{FF2B5EF4-FFF2-40B4-BE49-F238E27FC236}">
                    <a16:creationId xmlns:a16="http://schemas.microsoft.com/office/drawing/2014/main" id="{7F590B87-373E-BE4C-8E52-76E25FB21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17" y="2130"/>
              <a:ext cx="20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2" name="公式" r:id="rId6" imgW="1460500" imgH="2051050" progId="Equation.3">
                      <p:embed/>
                    </p:oleObj>
                  </mc:Choice>
                  <mc:Fallback>
                    <p:oleObj name="公式" r:id="rId6" imgW="1460500" imgH="2051050" progId="Equation.3">
                      <p:embed/>
                      <p:pic>
                        <p:nvPicPr>
                          <p:cNvPr id="343" name="Object 739">
                            <a:extLst>
                              <a:ext uri="{FF2B5EF4-FFF2-40B4-BE49-F238E27FC236}">
                                <a16:creationId xmlns:a16="http://schemas.microsoft.com/office/drawing/2014/main" id="{7F590B87-373E-BE4C-8E52-76E25FB210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7" y="2130"/>
                            <a:ext cx="20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4" name="Object 740">
                <a:extLst>
                  <a:ext uri="{FF2B5EF4-FFF2-40B4-BE49-F238E27FC236}">
                    <a16:creationId xmlns:a16="http://schemas.microsoft.com/office/drawing/2014/main" id="{82C13E79-523E-D64A-BE74-FE44F652A3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34" y="2138"/>
              <a:ext cx="505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3" name="Equation" r:id="rId8" imgW="3657600" imgH="2051050" progId="Equation.DSMT4">
                      <p:embed/>
                    </p:oleObj>
                  </mc:Choice>
                  <mc:Fallback>
                    <p:oleObj name="Equation" r:id="rId8" imgW="3657600" imgH="2051050" progId="Equation.DSMT4">
                      <p:embed/>
                      <p:pic>
                        <p:nvPicPr>
                          <p:cNvPr id="344" name="Object 740">
                            <a:extLst>
                              <a:ext uri="{FF2B5EF4-FFF2-40B4-BE49-F238E27FC236}">
                                <a16:creationId xmlns:a16="http://schemas.microsoft.com/office/drawing/2014/main" id="{82C13E79-523E-D64A-BE74-FE44F652A3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34" y="2138"/>
                            <a:ext cx="505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5" name="Object 741">
                <a:extLst>
                  <a:ext uri="{FF2B5EF4-FFF2-40B4-BE49-F238E27FC236}">
                    <a16:creationId xmlns:a16="http://schemas.microsoft.com/office/drawing/2014/main" id="{883AEA85-5866-F442-94A5-A41B69749E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6" y="2146"/>
              <a:ext cx="505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4" name="Equation" r:id="rId10" imgW="3657600" imgH="2051050" progId="Equation.DSMT4">
                      <p:embed/>
                    </p:oleObj>
                  </mc:Choice>
                  <mc:Fallback>
                    <p:oleObj name="Equation" r:id="rId10" imgW="3657600" imgH="2051050" progId="Equation.DSMT4">
                      <p:embed/>
                      <p:pic>
                        <p:nvPicPr>
                          <p:cNvPr id="345" name="Object 741">
                            <a:extLst>
                              <a:ext uri="{FF2B5EF4-FFF2-40B4-BE49-F238E27FC236}">
                                <a16:creationId xmlns:a16="http://schemas.microsoft.com/office/drawing/2014/main" id="{883AEA85-5866-F442-94A5-A41B69749EC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6" y="2146"/>
                            <a:ext cx="505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6" name="Object 742">
                <a:extLst>
                  <a:ext uri="{FF2B5EF4-FFF2-40B4-BE49-F238E27FC236}">
                    <a16:creationId xmlns:a16="http://schemas.microsoft.com/office/drawing/2014/main" id="{3F5D455C-C6EB-3740-AD00-44D1C4D923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01" y="2136"/>
              <a:ext cx="626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5" name="Equation" r:id="rId12" imgW="4533900" imgH="2051050" progId="Equation.DSMT4">
                      <p:embed/>
                    </p:oleObj>
                  </mc:Choice>
                  <mc:Fallback>
                    <p:oleObj name="Equation" r:id="rId12" imgW="4533900" imgH="2051050" progId="Equation.DSMT4">
                      <p:embed/>
                      <p:pic>
                        <p:nvPicPr>
                          <p:cNvPr id="346" name="Object 742">
                            <a:extLst>
                              <a:ext uri="{FF2B5EF4-FFF2-40B4-BE49-F238E27FC236}">
                                <a16:creationId xmlns:a16="http://schemas.microsoft.com/office/drawing/2014/main" id="{3F5D455C-C6EB-3740-AD00-44D1C4D923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1" y="2136"/>
                            <a:ext cx="626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7" name="Object 743">
                <a:extLst>
                  <a:ext uri="{FF2B5EF4-FFF2-40B4-BE49-F238E27FC236}">
                    <a16:creationId xmlns:a16="http://schemas.microsoft.com/office/drawing/2014/main" id="{2E38DBA8-E7EC-4B41-807D-3BAA2D578C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06" y="2174"/>
              <a:ext cx="243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6" name="Equation" r:id="rId14" imgW="1752600" imgH="1606550" progId="Equation.DSMT4">
                      <p:embed/>
                    </p:oleObj>
                  </mc:Choice>
                  <mc:Fallback>
                    <p:oleObj name="Equation" r:id="rId14" imgW="1752600" imgH="1606550" progId="Equation.DSMT4">
                      <p:embed/>
                      <p:pic>
                        <p:nvPicPr>
                          <p:cNvPr id="347" name="Object 743">
                            <a:extLst>
                              <a:ext uri="{FF2B5EF4-FFF2-40B4-BE49-F238E27FC236}">
                                <a16:creationId xmlns:a16="http://schemas.microsoft.com/office/drawing/2014/main" id="{2E38DBA8-E7EC-4B41-807D-3BAA2D578C7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6" y="2174"/>
                            <a:ext cx="243" cy="22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5" name="Group 751">
              <a:extLst>
                <a:ext uri="{FF2B5EF4-FFF2-40B4-BE49-F238E27FC236}">
                  <a16:creationId xmlns:a16="http://schemas.microsoft.com/office/drawing/2014/main" id="{037164D2-B17F-7844-8E2F-DFE3F8158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5" y="2402"/>
              <a:ext cx="3657" cy="1695"/>
              <a:chOff x="1935" y="2402"/>
              <a:chExt cx="3657" cy="1695"/>
            </a:xfrm>
          </p:grpSpPr>
          <p:grpSp>
            <p:nvGrpSpPr>
              <p:cNvPr id="286" name="Group 702">
                <a:extLst>
                  <a:ext uri="{FF2B5EF4-FFF2-40B4-BE49-F238E27FC236}">
                    <a16:creationId xmlns:a16="http://schemas.microsoft.com/office/drawing/2014/main" id="{FEE25F91-3424-3A44-BF68-D2A88B0CC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4" y="2511"/>
                <a:ext cx="872" cy="1281"/>
                <a:chOff x="2796" y="2613"/>
                <a:chExt cx="872" cy="1281"/>
              </a:xfrm>
            </p:grpSpPr>
            <p:grpSp>
              <p:nvGrpSpPr>
                <p:cNvPr id="324" name="Group 179">
                  <a:extLst>
                    <a:ext uri="{FF2B5EF4-FFF2-40B4-BE49-F238E27FC236}">
                      <a16:creationId xmlns:a16="http://schemas.microsoft.com/office/drawing/2014/main" id="{AD0F685B-0D44-6D48-9574-751EA8FF93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1" y="3248"/>
                  <a:ext cx="864" cy="636"/>
                  <a:chOff x="2839" y="3240"/>
                  <a:chExt cx="864" cy="636"/>
                </a:xfrm>
              </p:grpSpPr>
              <p:grpSp>
                <p:nvGrpSpPr>
                  <p:cNvPr id="333" name="Group 180">
                    <a:extLst>
                      <a:ext uri="{FF2B5EF4-FFF2-40B4-BE49-F238E27FC236}">
                        <a16:creationId xmlns:a16="http://schemas.microsoft.com/office/drawing/2014/main" id="{BA408903-B3FC-E345-9A0A-6D7D5B8217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2839" y="3240"/>
                    <a:ext cx="442" cy="636"/>
                    <a:chOff x="727" y="1267"/>
                    <a:chExt cx="845" cy="1201"/>
                  </a:xfrm>
                </p:grpSpPr>
                <p:sp>
                  <p:nvSpPr>
                    <p:cNvPr id="335" name="Arc 181">
                      <a:extLst>
                        <a:ext uri="{FF2B5EF4-FFF2-40B4-BE49-F238E27FC236}">
                          <a16:creationId xmlns:a16="http://schemas.microsoft.com/office/drawing/2014/main" id="{47865F13-2BF8-2D4B-871D-01E853EAA7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7" y="1267"/>
                      <a:ext cx="845" cy="1201"/>
                    </a:xfrm>
                    <a:custGeom>
                      <a:avLst/>
                      <a:gdLst>
                        <a:gd name="T0" fmla="*/ 0 w 22062"/>
                        <a:gd name="T1" fmla="*/ 0 h 21600"/>
                        <a:gd name="T2" fmla="*/ 0 w 22062"/>
                        <a:gd name="T3" fmla="*/ 0 h 21600"/>
                        <a:gd name="T4" fmla="*/ 0 w 22062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2062"/>
                        <a:gd name="T10" fmla="*/ 0 h 21600"/>
                        <a:gd name="T11" fmla="*/ 22062 w 22062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2062" h="21600" fill="none" extrusionOk="0">
                          <a:moveTo>
                            <a:pt x="0" y="21491"/>
                          </a:moveTo>
                          <a:cubicBezTo>
                            <a:pt x="60" y="9604"/>
                            <a:pt x="9713" y="-1"/>
                            <a:pt x="21600" y="0"/>
                          </a:cubicBezTo>
                          <a:cubicBezTo>
                            <a:pt x="21754" y="0"/>
                            <a:pt x="21908" y="1"/>
                            <a:pt x="22062" y="4"/>
                          </a:cubicBezTo>
                        </a:path>
                        <a:path w="22062" h="21600" stroke="0" extrusionOk="0">
                          <a:moveTo>
                            <a:pt x="0" y="21491"/>
                          </a:moveTo>
                          <a:cubicBezTo>
                            <a:pt x="60" y="9604"/>
                            <a:pt x="9713" y="-1"/>
                            <a:pt x="21600" y="0"/>
                          </a:cubicBezTo>
                          <a:cubicBezTo>
                            <a:pt x="21754" y="0"/>
                            <a:pt x="21908" y="1"/>
                            <a:pt x="22062" y="4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6" name="Line 182">
                      <a:extLst>
                        <a:ext uri="{FF2B5EF4-FFF2-40B4-BE49-F238E27FC236}">
                          <a16:creationId xmlns:a16="http://schemas.microsoft.com/office/drawing/2014/main" id="{04E18F0A-7D78-8F4A-9125-A7044368B0A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88" y="1599"/>
                      <a:ext cx="93" cy="1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34" name="Arc 183">
                    <a:extLst>
                      <a:ext uri="{FF2B5EF4-FFF2-40B4-BE49-F238E27FC236}">
                        <a16:creationId xmlns:a16="http://schemas.microsoft.com/office/drawing/2014/main" id="{C13AB91A-733E-184A-9C62-31B38A313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269" y="3240"/>
                    <a:ext cx="434" cy="636"/>
                  </a:xfrm>
                  <a:custGeom>
                    <a:avLst/>
                    <a:gdLst>
                      <a:gd name="T0" fmla="*/ 0 w 21691"/>
                      <a:gd name="T1" fmla="*/ 0 h 21600"/>
                      <a:gd name="T2" fmla="*/ 0 w 21691"/>
                      <a:gd name="T3" fmla="*/ 0 h 21600"/>
                      <a:gd name="T4" fmla="*/ 0 w 2169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91"/>
                      <a:gd name="T10" fmla="*/ 0 h 21600"/>
                      <a:gd name="T11" fmla="*/ 21691 w 2169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91" h="21600" fill="none" extrusionOk="0">
                        <a:moveTo>
                          <a:pt x="0" y="0"/>
                        </a:moveTo>
                        <a:cubicBezTo>
                          <a:pt x="30" y="0"/>
                          <a:pt x="60" y="-1"/>
                          <a:pt x="91" y="0"/>
                        </a:cubicBezTo>
                        <a:cubicBezTo>
                          <a:pt x="12020" y="0"/>
                          <a:pt x="21691" y="9670"/>
                          <a:pt x="21691" y="21600"/>
                        </a:cubicBezTo>
                      </a:path>
                      <a:path w="21691" h="21600" stroke="0" extrusionOk="0">
                        <a:moveTo>
                          <a:pt x="0" y="0"/>
                        </a:moveTo>
                        <a:cubicBezTo>
                          <a:pt x="30" y="0"/>
                          <a:pt x="60" y="-1"/>
                          <a:pt x="91" y="0"/>
                        </a:cubicBezTo>
                        <a:cubicBezTo>
                          <a:pt x="12020" y="0"/>
                          <a:pt x="21691" y="9670"/>
                          <a:pt x="21691" y="21600"/>
                        </a:cubicBezTo>
                        <a:lnTo>
                          <a:pt x="9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5" name="Group 184">
                  <a:extLst>
                    <a:ext uri="{FF2B5EF4-FFF2-40B4-BE49-F238E27FC236}">
                      <a16:creationId xmlns:a16="http://schemas.microsoft.com/office/drawing/2014/main" id="{6735195C-F926-2247-8164-F5C79992C1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2" y="2613"/>
                  <a:ext cx="864" cy="641"/>
                  <a:chOff x="2840" y="2605"/>
                  <a:chExt cx="864" cy="641"/>
                </a:xfrm>
              </p:grpSpPr>
              <p:grpSp>
                <p:nvGrpSpPr>
                  <p:cNvPr id="329" name="Group 185">
                    <a:extLst>
                      <a:ext uri="{FF2B5EF4-FFF2-40B4-BE49-F238E27FC236}">
                        <a16:creationId xmlns:a16="http://schemas.microsoft.com/office/drawing/2014/main" id="{F4D3C6D2-AA8B-934F-B042-1E00877A33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267" y="2607"/>
                    <a:ext cx="437" cy="639"/>
                    <a:chOff x="1546" y="2457"/>
                    <a:chExt cx="836" cy="1207"/>
                  </a:xfrm>
                </p:grpSpPr>
                <p:sp>
                  <p:nvSpPr>
                    <p:cNvPr id="331" name="Arc 186">
                      <a:extLst>
                        <a:ext uri="{FF2B5EF4-FFF2-40B4-BE49-F238E27FC236}">
                          <a16:creationId xmlns:a16="http://schemas.microsoft.com/office/drawing/2014/main" id="{F3215C8A-534E-2C4F-B99D-740F926C1B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46" y="2457"/>
                      <a:ext cx="836" cy="1207"/>
                    </a:xfrm>
                    <a:custGeom>
                      <a:avLst/>
                      <a:gdLst>
                        <a:gd name="T0" fmla="*/ 0 w 21820"/>
                        <a:gd name="T1" fmla="*/ 0 h 21702"/>
                        <a:gd name="T2" fmla="*/ 0 w 21820"/>
                        <a:gd name="T3" fmla="*/ 0 h 21702"/>
                        <a:gd name="T4" fmla="*/ 0 w 21820"/>
                        <a:gd name="T5" fmla="*/ 0 h 21702"/>
                        <a:gd name="T6" fmla="*/ 0 60000 65536"/>
                        <a:gd name="T7" fmla="*/ 0 60000 65536"/>
                        <a:gd name="T8" fmla="*/ 0 60000 65536"/>
                        <a:gd name="T9" fmla="*/ 0 w 21820"/>
                        <a:gd name="T10" fmla="*/ 0 h 21702"/>
                        <a:gd name="T11" fmla="*/ 21820 w 21820"/>
                        <a:gd name="T12" fmla="*/ 21702 h 2170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820" h="21702" fill="none" extrusionOk="0">
                          <a:moveTo>
                            <a:pt x="21819" y="0"/>
                          </a:moveTo>
                          <a:cubicBezTo>
                            <a:pt x="21819" y="34"/>
                            <a:pt x="21820" y="68"/>
                            <a:pt x="21820" y="102"/>
                          </a:cubicBezTo>
                          <a:cubicBezTo>
                            <a:pt x="21820" y="12031"/>
                            <a:pt x="12149" y="21702"/>
                            <a:pt x="220" y="21702"/>
                          </a:cubicBezTo>
                          <a:cubicBezTo>
                            <a:pt x="146" y="21702"/>
                            <a:pt x="73" y="21701"/>
                            <a:pt x="0" y="21700"/>
                          </a:cubicBezTo>
                        </a:path>
                        <a:path w="21820" h="21702" stroke="0" extrusionOk="0">
                          <a:moveTo>
                            <a:pt x="21819" y="0"/>
                          </a:moveTo>
                          <a:cubicBezTo>
                            <a:pt x="21819" y="34"/>
                            <a:pt x="21820" y="68"/>
                            <a:pt x="21820" y="102"/>
                          </a:cubicBezTo>
                          <a:cubicBezTo>
                            <a:pt x="21820" y="12031"/>
                            <a:pt x="12149" y="21702"/>
                            <a:pt x="220" y="21702"/>
                          </a:cubicBezTo>
                          <a:cubicBezTo>
                            <a:pt x="146" y="21702"/>
                            <a:pt x="73" y="21701"/>
                            <a:pt x="0" y="21700"/>
                          </a:cubicBezTo>
                          <a:lnTo>
                            <a:pt x="220" y="10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800" b="1">
                          <a:solidFill>
                            <a:srgbClr val="1C1C1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2" name="Line 187">
                      <a:extLst>
                        <a:ext uri="{FF2B5EF4-FFF2-40B4-BE49-F238E27FC236}">
                          <a16:creationId xmlns:a16="http://schemas.microsoft.com/office/drawing/2014/main" id="{873D2F8C-F893-1D4A-9E74-85D8978353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149" y="3128"/>
                      <a:ext cx="93" cy="17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30" name="Arc 188">
                    <a:extLst>
                      <a:ext uri="{FF2B5EF4-FFF2-40B4-BE49-F238E27FC236}">
                        <a16:creationId xmlns:a16="http://schemas.microsoft.com/office/drawing/2014/main" id="{26B3ADF0-7D41-F443-A82F-0455136D1A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840" y="2605"/>
                    <a:ext cx="433" cy="636"/>
                  </a:xfrm>
                  <a:custGeom>
                    <a:avLst/>
                    <a:gdLst>
                      <a:gd name="T0" fmla="*/ 0 w 21664"/>
                      <a:gd name="T1" fmla="*/ 0 h 21600"/>
                      <a:gd name="T2" fmla="*/ 0 w 21664"/>
                      <a:gd name="T3" fmla="*/ 0 h 21600"/>
                      <a:gd name="T4" fmla="*/ 0 w 2166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64"/>
                      <a:gd name="T10" fmla="*/ 0 h 21600"/>
                      <a:gd name="T11" fmla="*/ 21664 w 2166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64" h="21600" fill="none" extrusionOk="0">
                        <a:moveTo>
                          <a:pt x="21663" y="21599"/>
                        </a:moveTo>
                        <a:cubicBezTo>
                          <a:pt x="21642" y="21599"/>
                          <a:pt x="21621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64" h="21600" stroke="0" extrusionOk="0">
                        <a:moveTo>
                          <a:pt x="21663" y="21599"/>
                        </a:moveTo>
                        <a:cubicBezTo>
                          <a:pt x="21642" y="21599"/>
                          <a:pt x="21621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26" name="Rectangle 218">
                  <a:extLst>
                    <a:ext uri="{FF2B5EF4-FFF2-40B4-BE49-F238E27FC236}">
                      <a16:creationId xmlns:a16="http://schemas.microsoft.com/office/drawing/2014/main" id="{456368CE-FDB1-D449-A324-392EA4191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9" y="2614"/>
                  <a:ext cx="869" cy="1268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7" name="Line 693">
                  <a:extLst>
                    <a:ext uri="{FF2B5EF4-FFF2-40B4-BE49-F238E27FC236}">
                      <a16:creationId xmlns:a16="http://schemas.microsoft.com/office/drawing/2014/main" id="{9F5FEBC0-FD10-0C40-9F3A-4F17D9A8D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5" y="2623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8" name="Line 694">
                  <a:extLst>
                    <a:ext uri="{FF2B5EF4-FFF2-40B4-BE49-F238E27FC236}">
                      <a16:creationId xmlns:a16="http://schemas.microsoft.com/office/drawing/2014/main" id="{50186407-40B7-9B44-B4A7-E23481CF7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96" y="3254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87" name="Group 703">
                <a:extLst>
                  <a:ext uri="{FF2B5EF4-FFF2-40B4-BE49-F238E27FC236}">
                    <a16:creationId xmlns:a16="http://schemas.microsoft.com/office/drawing/2014/main" id="{69998FAE-DF6B-734F-BD00-B98424A4B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796" y="2416"/>
                <a:ext cx="879" cy="1490"/>
                <a:chOff x="4405" y="2501"/>
                <a:chExt cx="879" cy="1490"/>
              </a:xfrm>
            </p:grpSpPr>
            <p:sp>
              <p:nvSpPr>
                <p:cNvPr id="312" name="Rectangle 704">
                  <a:extLst>
                    <a:ext uri="{FF2B5EF4-FFF2-40B4-BE49-F238E27FC236}">
                      <a16:creationId xmlns:a16="http://schemas.microsoft.com/office/drawing/2014/main" id="{82657678-49CE-C946-A370-A7A4F4EEF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5" y="2595"/>
                  <a:ext cx="874" cy="1278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13" name="Group 705">
                  <a:extLst>
                    <a:ext uri="{FF2B5EF4-FFF2-40B4-BE49-F238E27FC236}">
                      <a16:creationId xmlns:a16="http://schemas.microsoft.com/office/drawing/2014/main" id="{A4AF4248-6F7C-524B-BB47-166C7D8F91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35" y="3158"/>
                  <a:ext cx="329" cy="689"/>
                  <a:chOff x="4407" y="2449"/>
                  <a:chExt cx="627" cy="1289"/>
                </a:xfrm>
              </p:grpSpPr>
              <p:sp>
                <p:nvSpPr>
                  <p:cNvPr id="322" name="Arc 706">
                    <a:extLst>
                      <a:ext uri="{FF2B5EF4-FFF2-40B4-BE49-F238E27FC236}">
                        <a16:creationId xmlns:a16="http://schemas.microsoft.com/office/drawing/2014/main" id="{7F7C28DB-8C8E-4D49-8105-1BB93C67CC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4052" y="2804"/>
                    <a:ext cx="1289" cy="580"/>
                  </a:xfrm>
                  <a:custGeom>
                    <a:avLst/>
                    <a:gdLst>
                      <a:gd name="T0" fmla="*/ 0 w 21600"/>
                      <a:gd name="T1" fmla="*/ 0 h 18770"/>
                      <a:gd name="T2" fmla="*/ 0 w 21600"/>
                      <a:gd name="T3" fmla="*/ 0 h 18770"/>
                      <a:gd name="T4" fmla="*/ 0 w 21600"/>
                      <a:gd name="T5" fmla="*/ 0 h 1877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18770"/>
                      <a:gd name="T11" fmla="*/ 21600 w 21600"/>
                      <a:gd name="T12" fmla="*/ 18770 h 1877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18770" fill="none" extrusionOk="0">
                        <a:moveTo>
                          <a:pt x="211" y="18769"/>
                        </a:moveTo>
                        <a:cubicBezTo>
                          <a:pt x="70" y="17771"/>
                          <a:pt x="0" y="16765"/>
                          <a:pt x="0" y="15757"/>
                        </a:cubicBezTo>
                        <a:cubicBezTo>
                          <a:pt x="-1" y="9787"/>
                          <a:pt x="2470" y="4083"/>
                          <a:pt x="6825" y="-1"/>
                        </a:cubicBezTo>
                      </a:path>
                      <a:path w="21600" h="18770" stroke="0" extrusionOk="0">
                        <a:moveTo>
                          <a:pt x="211" y="18769"/>
                        </a:moveTo>
                        <a:cubicBezTo>
                          <a:pt x="70" y="17771"/>
                          <a:pt x="0" y="16765"/>
                          <a:pt x="0" y="15757"/>
                        </a:cubicBezTo>
                        <a:cubicBezTo>
                          <a:pt x="-1" y="9787"/>
                          <a:pt x="2470" y="4083"/>
                          <a:pt x="6825" y="-1"/>
                        </a:cubicBezTo>
                        <a:lnTo>
                          <a:pt x="21600" y="15757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3" name="Line 707">
                    <a:extLst>
                      <a:ext uri="{FF2B5EF4-FFF2-40B4-BE49-F238E27FC236}">
                        <a16:creationId xmlns:a16="http://schemas.microsoft.com/office/drawing/2014/main" id="{0A85DEC0-C7CF-8F43-9518-8C8777EEA8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71" y="3425"/>
                    <a:ext cx="63" cy="174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4" name="Group 708">
                  <a:extLst>
                    <a:ext uri="{FF2B5EF4-FFF2-40B4-BE49-F238E27FC236}">
                      <a16:creationId xmlns:a16="http://schemas.microsoft.com/office/drawing/2014/main" id="{F3E7DDC4-14A5-2C4E-B5B4-448ED7BD6C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04" y="2501"/>
                  <a:ext cx="456" cy="1174"/>
                  <a:chOff x="3967" y="1221"/>
                  <a:chExt cx="868" cy="2195"/>
                </a:xfrm>
              </p:grpSpPr>
              <p:sp>
                <p:nvSpPr>
                  <p:cNvPr id="320" name="Arc 709">
                    <a:extLst>
                      <a:ext uri="{FF2B5EF4-FFF2-40B4-BE49-F238E27FC236}">
                        <a16:creationId xmlns:a16="http://schemas.microsoft.com/office/drawing/2014/main" id="{DE8F9BA7-BF97-2549-BB80-8988233CCE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3280" y="1908"/>
                    <a:ext cx="2195" cy="821"/>
                  </a:xfrm>
                  <a:custGeom>
                    <a:avLst/>
                    <a:gdLst>
                      <a:gd name="T0" fmla="*/ 0 w 36198"/>
                      <a:gd name="T1" fmla="*/ 0 h 27080"/>
                      <a:gd name="T2" fmla="*/ 0 w 36198"/>
                      <a:gd name="T3" fmla="*/ 0 h 27080"/>
                      <a:gd name="T4" fmla="*/ 0 w 36198"/>
                      <a:gd name="T5" fmla="*/ 0 h 27080"/>
                      <a:gd name="T6" fmla="*/ 0 60000 65536"/>
                      <a:gd name="T7" fmla="*/ 0 60000 65536"/>
                      <a:gd name="T8" fmla="*/ 0 60000 65536"/>
                      <a:gd name="T9" fmla="*/ 0 w 36198"/>
                      <a:gd name="T10" fmla="*/ 0 h 27080"/>
                      <a:gd name="T11" fmla="*/ 36198 w 36198"/>
                      <a:gd name="T12" fmla="*/ 27080 h 270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198" h="27080" fill="none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</a:path>
                      <a:path w="36198" h="27080" stroke="0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  <a:lnTo>
                          <a:pt x="14598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1" name="Line 710">
                    <a:extLst>
                      <a:ext uri="{FF2B5EF4-FFF2-40B4-BE49-F238E27FC236}">
                        <a16:creationId xmlns:a16="http://schemas.microsoft.com/office/drawing/2014/main" id="{57CFC2C3-B407-4548-B475-23ECF22598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91" y="2069"/>
                    <a:ext cx="144" cy="265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5" name="Group 711">
                  <a:extLst>
                    <a:ext uri="{FF2B5EF4-FFF2-40B4-BE49-F238E27FC236}">
                      <a16:creationId xmlns:a16="http://schemas.microsoft.com/office/drawing/2014/main" id="{6FF71DF0-FE83-3843-92AB-95BB82A114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8" y="2612"/>
                  <a:ext cx="441" cy="1379"/>
                  <a:chOff x="3555" y="1429"/>
                  <a:chExt cx="840" cy="2578"/>
                </a:xfrm>
              </p:grpSpPr>
              <p:sp>
                <p:nvSpPr>
                  <p:cNvPr id="318" name="Arc 712">
                    <a:extLst>
                      <a:ext uri="{FF2B5EF4-FFF2-40B4-BE49-F238E27FC236}">
                        <a16:creationId xmlns:a16="http://schemas.microsoft.com/office/drawing/2014/main" id="{8B44BFD0-8E46-3E44-9685-619A9FAE0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663858" flipV="1">
                    <a:off x="2702" y="2313"/>
                    <a:ext cx="2578" cy="809"/>
                  </a:xfrm>
                  <a:custGeom>
                    <a:avLst/>
                    <a:gdLst>
                      <a:gd name="T0" fmla="*/ 0 w 43200"/>
                      <a:gd name="T1" fmla="*/ 0 h 25749"/>
                      <a:gd name="T2" fmla="*/ 0 w 43200"/>
                      <a:gd name="T3" fmla="*/ 0 h 25749"/>
                      <a:gd name="T4" fmla="*/ 0 w 43200"/>
                      <a:gd name="T5" fmla="*/ 0 h 25749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25749"/>
                      <a:gd name="T11" fmla="*/ 43200 w 43200"/>
                      <a:gd name="T12" fmla="*/ 25749 h 257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25749" fill="none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</a:path>
                      <a:path w="43200" h="25749" stroke="0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  <a:lnTo>
                          <a:pt x="21600" y="4149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9" name="Line 713">
                    <a:extLst>
                      <a:ext uri="{FF2B5EF4-FFF2-40B4-BE49-F238E27FC236}">
                        <a16:creationId xmlns:a16="http://schemas.microsoft.com/office/drawing/2014/main" id="{55B23C3A-E3E3-7042-A218-E6DC55B5C8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555" y="2744"/>
                    <a:ext cx="121" cy="235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16" name="Line 714">
                  <a:extLst>
                    <a:ext uri="{FF2B5EF4-FFF2-40B4-BE49-F238E27FC236}">
                      <a16:creationId xmlns:a16="http://schemas.microsoft.com/office/drawing/2014/main" id="{BEDD0D27-B873-B840-8E00-C2BAECE01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54" y="2596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" name="Line 715">
                  <a:extLst>
                    <a:ext uri="{FF2B5EF4-FFF2-40B4-BE49-F238E27FC236}">
                      <a16:creationId xmlns:a16="http://schemas.microsoft.com/office/drawing/2014/main" id="{4DA9BA1B-9C8F-C24C-9FC6-B984211AB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5" y="3227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88" name="Group 718">
                <a:extLst>
                  <a:ext uri="{FF2B5EF4-FFF2-40B4-BE49-F238E27FC236}">
                    <a16:creationId xmlns:a16="http://schemas.microsoft.com/office/drawing/2014/main" id="{71B9281C-FC7B-5642-9321-17CD47252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9" y="2512"/>
                <a:ext cx="873" cy="1279"/>
                <a:chOff x="848" y="805"/>
                <a:chExt cx="873" cy="1279"/>
              </a:xfrm>
            </p:grpSpPr>
            <p:sp>
              <p:nvSpPr>
                <p:cNvPr id="305" name="Rectangle 719">
                  <a:extLst>
                    <a:ext uri="{FF2B5EF4-FFF2-40B4-BE49-F238E27FC236}">
                      <a16:creationId xmlns:a16="http://schemas.microsoft.com/office/drawing/2014/main" id="{C13F51DA-37B3-A342-8428-CBB628F90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" y="805"/>
                  <a:ext cx="865" cy="1273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6" name="Line 720">
                  <a:extLst>
                    <a:ext uri="{FF2B5EF4-FFF2-40B4-BE49-F238E27FC236}">
                      <a16:creationId xmlns:a16="http://schemas.microsoft.com/office/drawing/2014/main" id="{C8249B53-AF60-7943-A807-1E51FE2DDF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48" y="811"/>
                  <a:ext cx="865" cy="1273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" name="Line 721">
                  <a:extLst>
                    <a:ext uri="{FF2B5EF4-FFF2-40B4-BE49-F238E27FC236}">
                      <a16:creationId xmlns:a16="http://schemas.microsoft.com/office/drawing/2014/main" id="{C3E9F108-F874-F342-BEFE-57F533D5E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51" y="825"/>
                  <a:ext cx="53" cy="77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" name="Line 722">
                  <a:extLst>
                    <a:ext uri="{FF2B5EF4-FFF2-40B4-BE49-F238E27FC236}">
                      <a16:creationId xmlns:a16="http://schemas.microsoft.com/office/drawing/2014/main" id="{3270296F-498C-2842-8CD1-E20B55B83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8" y="1965"/>
                  <a:ext cx="57" cy="83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" name="Oval 723">
                  <a:extLst>
                    <a:ext uri="{FF2B5EF4-FFF2-40B4-BE49-F238E27FC236}">
                      <a16:creationId xmlns:a16="http://schemas.microsoft.com/office/drawing/2014/main" id="{70FDE5B9-865B-454A-9460-1BC1E4EB61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5" y="1427"/>
                  <a:ext cx="26" cy="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" name="Line 724">
                  <a:extLst>
                    <a:ext uri="{FF2B5EF4-FFF2-40B4-BE49-F238E27FC236}">
                      <a16:creationId xmlns:a16="http://schemas.microsoft.com/office/drawing/2014/main" id="{4E6F8DA7-005E-D44F-A35C-844D57BC25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9" y="805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1" name="Line 725">
                  <a:extLst>
                    <a:ext uri="{FF2B5EF4-FFF2-40B4-BE49-F238E27FC236}">
                      <a16:creationId xmlns:a16="http://schemas.microsoft.com/office/drawing/2014/main" id="{0BE36053-F68C-3443-940C-C2B143BEE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0" y="1436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89" name="Group 726">
                <a:extLst>
                  <a:ext uri="{FF2B5EF4-FFF2-40B4-BE49-F238E27FC236}">
                    <a16:creationId xmlns:a16="http://schemas.microsoft.com/office/drawing/2014/main" id="{18F9AFCC-3E77-1A4C-88B7-8083CCF2B7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935" y="2402"/>
                <a:ext cx="875" cy="1479"/>
                <a:chOff x="4393" y="723"/>
                <a:chExt cx="875" cy="1479"/>
              </a:xfrm>
            </p:grpSpPr>
            <p:sp>
              <p:nvSpPr>
                <p:cNvPr id="294" name="Rectangle 727">
                  <a:extLst>
                    <a:ext uri="{FF2B5EF4-FFF2-40B4-BE49-F238E27FC236}">
                      <a16:creationId xmlns:a16="http://schemas.microsoft.com/office/drawing/2014/main" id="{D1137E40-20BD-D94E-8891-5684B41594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831"/>
                  <a:ext cx="875" cy="1275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95" name="Group 728">
                  <a:extLst>
                    <a:ext uri="{FF2B5EF4-FFF2-40B4-BE49-F238E27FC236}">
                      <a16:creationId xmlns:a16="http://schemas.microsoft.com/office/drawing/2014/main" id="{D737797F-AAC8-7A48-B5ED-9755B9F8C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2" y="723"/>
                  <a:ext cx="432" cy="1372"/>
                  <a:chOff x="854" y="1191"/>
                  <a:chExt cx="822" cy="2577"/>
                </a:xfrm>
              </p:grpSpPr>
              <p:sp>
                <p:nvSpPr>
                  <p:cNvPr id="303" name="Arc 729">
                    <a:extLst>
                      <a:ext uri="{FF2B5EF4-FFF2-40B4-BE49-F238E27FC236}">
                        <a16:creationId xmlns:a16="http://schemas.microsoft.com/office/drawing/2014/main" id="{04D73736-BBA6-2C4C-8530-94F40087E7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6936142">
                    <a:off x="-11" y="2082"/>
                    <a:ext cx="2577" cy="796"/>
                  </a:xfrm>
                  <a:custGeom>
                    <a:avLst/>
                    <a:gdLst>
                      <a:gd name="T0" fmla="*/ 0 w 43200"/>
                      <a:gd name="T1" fmla="*/ 0 h 25749"/>
                      <a:gd name="T2" fmla="*/ 0 w 43200"/>
                      <a:gd name="T3" fmla="*/ 0 h 25749"/>
                      <a:gd name="T4" fmla="*/ 0 w 43200"/>
                      <a:gd name="T5" fmla="*/ 0 h 25749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25749"/>
                      <a:gd name="T11" fmla="*/ 43200 w 43200"/>
                      <a:gd name="T12" fmla="*/ 25749 h 257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25749" fill="none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</a:path>
                      <a:path w="43200" h="25749" stroke="0" extrusionOk="0">
                        <a:moveTo>
                          <a:pt x="42797" y="0"/>
                        </a:moveTo>
                        <a:cubicBezTo>
                          <a:pt x="43065" y="1366"/>
                          <a:pt x="43200" y="2756"/>
                          <a:pt x="43200" y="4149"/>
                        </a:cubicBezTo>
                        <a:cubicBezTo>
                          <a:pt x="43200" y="16078"/>
                          <a:pt x="33529" y="25749"/>
                          <a:pt x="21600" y="25749"/>
                        </a:cubicBezTo>
                        <a:cubicBezTo>
                          <a:pt x="9670" y="25749"/>
                          <a:pt x="0" y="16078"/>
                          <a:pt x="0" y="4149"/>
                        </a:cubicBezTo>
                        <a:cubicBezTo>
                          <a:pt x="-1" y="4045"/>
                          <a:pt x="0" y="3941"/>
                          <a:pt x="2" y="3838"/>
                        </a:cubicBezTo>
                        <a:lnTo>
                          <a:pt x="21600" y="4149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4" name="Line 730">
                    <a:extLst>
                      <a:ext uri="{FF2B5EF4-FFF2-40B4-BE49-F238E27FC236}">
                        <a16:creationId xmlns:a16="http://schemas.microsoft.com/office/drawing/2014/main" id="{CCC2F3DC-D20F-324D-BBCC-B17D99AE26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54" y="2222"/>
                    <a:ext cx="106" cy="223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6" name="Group 731">
                  <a:extLst>
                    <a:ext uri="{FF2B5EF4-FFF2-40B4-BE49-F238E27FC236}">
                      <a16:creationId xmlns:a16="http://schemas.microsoft.com/office/drawing/2014/main" id="{2B005C9C-62E8-CF40-8843-CC4A3B8244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83" y="1054"/>
                  <a:ext cx="574" cy="1148"/>
                  <a:chOff x="1238" y="1812"/>
                  <a:chExt cx="1090" cy="2157"/>
                </a:xfrm>
              </p:grpSpPr>
              <p:sp>
                <p:nvSpPr>
                  <p:cNvPr id="300" name="Arc 732">
                    <a:extLst>
                      <a:ext uri="{FF2B5EF4-FFF2-40B4-BE49-F238E27FC236}">
                        <a16:creationId xmlns:a16="http://schemas.microsoft.com/office/drawing/2014/main" id="{1AC249C7-B297-644B-8435-31802B89C2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6936142">
                    <a:off x="576" y="2474"/>
                    <a:ext cx="2157" cy="834"/>
                  </a:xfrm>
                  <a:custGeom>
                    <a:avLst/>
                    <a:gdLst>
                      <a:gd name="T0" fmla="*/ 0 w 36198"/>
                      <a:gd name="T1" fmla="*/ 0 h 27080"/>
                      <a:gd name="T2" fmla="*/ 0 w 36198"/>
                      <a:gd name="T3" fmla="*/ 0 h 27080"/>
                      <a:gd name="T4" fmla="*/ 0 w 36198"/>
                      <a:gd name="T5" fmla="*/ 0 h 27080"/>
                      <a:gd name="T6" fmla="*/ 0 60000 65536"/>
                      <a:gd name="T7" fmla="*/ 0 60000 65536"/>
                      <a:gd name="T8" fmla="*/ 0 60000 65536"/>
                      <a:gd name="T9" fmla="*/ 0 w 36198"/>
                      <a:gd name="T10" fmla="*/ 0 h 27080"/>
                      <a:gd name="T11" fmla="*/ 36198 w 36198"/>
                      <a:gd name="T12" fmla="*/ 27080 h 270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198" h="27080" fill="none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</a:path>
                      <a:path w="36198" h="27080" stroke="0" extrusionOk="0">
                        <a:moveTo>
                          <a:pt x="0" y="5679"/>
                        </a:moveTo>
                        <a:cubicBezTo>
                          <a:pt x="3984" y="2026"/>
                          <a:pt x="9192" y="-1"/>
                          <a:pt x="14598" y="0"/>
                        </a:cubicBezTo>
                        <a:cubicBezTo>
                          <a:pt x="26527" y="0"/>
                          <a:pt x="36198" y="9670"/>
                          <a:pt x="36198" y="21600"/>
                        </a:cubicBezTo>
                        <a:cubicBezTo>
                          <a:pt x="36198" y="23449"/>
                          <a:pt x="35960" y="25291"/>
                          <a:pt x="35491" y="27080"/>
                        </a:cubicBezTo>
                        <a:lnTo>
                          <a:pt x="14598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rgbClr val="1C1C1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1" name="Line 733">
                    <a:extLst>
                      <a:ext uri="{FF2B5EF4-FFF2-40B4-BE49-F238E27FC236}">
                        <a16:creationId xmlns:a16="http://schemas.microsoft.com/office/drawing/2014/main" id="{7739DA28-A1FA-B042-BF43-86E64CE6EC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276" y="2210"/>
                    <a:ext cx="52" cy="259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2" name="Line 734">
                    <a:extLst>
                      <a:ext uri="{FF2B5EF4-FFF2-40B4-BE49-F238E27FC236}">
                        <a16:creationId xmlns:a16="http://schemas.microsoft.com/office/drawing/2014/main" id="{22163941-EA18-0F4E-BBA0-7267C7DCAF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67" y="3365"/>
                    <a:ext cx="137" cy="152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97" name="Arc 735">
                  <a:extLst>
                    <a:ext uri="{FF2B5EF4-FFF2-40B4-BE49-F238E27FC236}">
                      <a16:creationId xmlns:a16="http://schemas.microsoft.com/office/drawing/2014/main" id="{873B6AF3-78CD-A44E-B3BA-9264D2D96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6936142">
                  <a:off x="4728" y="1055"/>
                  <a:ext cx="686" cy="306"/>
                </a:xfrm>
                <a:custGeom>
                  <a:avLst/>
                  <a:gdLst>
                    <a:gd name="T0" fmla="*/ 0 w 21600"/>
                    <a:gd name="T1" fmla="*/ 0 h 18770"/>
                    <a:gd name="T2" fmla="*/ 0 w 21600"/>
                    <a:gd name="T3" fmla="*/ 0 h 18770"/>
                    <a:gd name="T4" fmla="*/ 0 w 21600"/>
                    <a:gd name="T5" fmla="*/ 0 h 1877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18770"/>
                    <a:gd name="T11" fmla="*/ 21600 w 21600"/>
                    <a:gd name="T12" fmla="*/ 18770 h 187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18770" fill="none" extrusionOk="0">
                      <a:moveTo>
                        <a:pt x="211" y="18769"/>
                      </a:moveTo>
                      <a:cubicBezTo>
                        <a:pt x="70" y="17771"/>
                        <a:pt x="0" y="16765"/>
                        <a:pt x="0" y="15757"/>
                      </a:cubicBezTo>
                      <a:cubicBezTo>
                        <a:pt x="-1" y="9787"/>
                        <a:pt x="2470" y="4083"/>
                        <a:pt x="6825" y="-1"/>
                      </a:cubicBezTo>
                    </a:path>
                    <a:path w="21600" h="18770" stroke="0" extrusionOk="0">
                      <a:moveTo>
                        <a:pt x="211" y="18769"/>
                      </a:moveTo>
                      <a:cubicBezTo>
                        <a:pt x="70" y="17771"/>
                        <a:pt x="0" y="16765"/>
                        <a:pt x="0" y="15757"/>
                      </a:cubicBezTo>
                      <a:cubicBezTo>
                        <a:pt x="-1" y="9787"/>
                        <a:pt x="2470" y="4083"/>
                        <a:pt x="6825" y="-1"/>
                      </a:cubicBezTo>
                      <a:lnTo>
                        <a:pt x="21600" y="15757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8" name="Line 736">
                  <a:extLst>
                    <a:ext uri="{FF2B5EF4-FFF2-40B4-BE49-F238E27FC236}">
                      <a16:creationId xmlns:a16="http://schemas.microsoft.com/office/drawing/2014/main" id="{4D57BE12-F9B8-BF48-99AC-16AFCE895A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35" y="831"/>
                  <a:ext cx="0" cy="127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9" name="Line 737">
                  <a:extLst>
                    <a:ext uri="{FF2B5EF4-FFF2-40B4-BE49-F238E27FC236}">
                      <a16:creationId xmlns:a16="http://schemas.microsoft.com/office/drawing/2014/main" id="{94E4DD8C-66B3-2E43-A565-0AE89A770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6" y="1462"/>
                  <a:ext cx="869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aphicFrame>
            <p:nvGraphicFramePr>
              <p:cNvPr id="290" name="Object 744">
                <a:extLst>
                  <a:ext uri="{FF2B5EF4-FFF2-40B4-BE49-F238E27FC236}">
                    <a16:creationId xmlns:a16="http://schemas.microsoft.com/office/drawing/2014/main" id="{AD3184B7-5CF3-4146-8E28-4EDB521DD9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53" y="3808"/>
              <a:ext cx="626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7" name="Equation" r:id="rId16" imgW="4533900" imgH="2051050" progId="Equation.DSMT4">
                      <p:embed/>
                    </p:oleObj>
                  </mc:Choice>
                  <mc:Fallback>
                    <p:oleObj name="Equation" r:id="rId16" imgW="4533900" imgH="2051050" progId="Equation.DSMT4">
                      <p:embed/>
                      <p:pic>
                        <p:nvPicPr>
                          <p:cNvPr id="290" name="Object 744">
                            <a:extLst>
                              <a:ext uri="{FF2B5EF4-FFF2-40B4-BE49-F238E27FC236}">
                                <a16:creationId xmlns:a16="http://schemas.microsoft.com/office/drawing/2014/main" id="{AD3184B7-5CF3-4146-8E28-4EDB521DD9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3" y="3808"/>
                            <a:ext cx="626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1" name="Object 745">
                <a:extLst>
                  <a:ext uri="{FF2B5EF4-FFF2-40B4-BE49-F238E27FC236}">
                    <a16:creationId xmlns:a16="http://schemas.microsoft.com/office/drawing/2014/main" id="{C4288D7B-95CF-9549-809E-281519F032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4" y="3809"/>
              <a:ext cx="627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8" name="Equation" r:id="rId18" imgW="4533900" imgH="2051050" progId="Equation.DSMT4">
                      <p:embed/>
                    </p:oleObj>
                  </mc:Choice>
                  <mc:Fallback>
                    <p:oleObj name="Equation" r:id="rId18" imgW="4533900" imgH="2051050" progId="Equation.DSMT4">
                      <p:embed/>
                      <p:pic>
                        <p:nvPicPr>
                          <p:cNvPr id="291" name="Object 745">
                            <a:extLst>
                              <a:ext uri="{FF2B5EF4-FFF2-40B4-BE49-F238E27FC236}">
                                <a16:creationId xmlns:a16="http://schemas.microsoft.com/office/drawing/2014/main" id="{C4288D7B-95CF-9549-809E-281519F0323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94" y="3809"/>
                            <a:ext cx="627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2" name="Object 746">
                <a:extLst>
                  <a:ext uri="{FF2B5EF4-FFF2-40B4-BE49-F238E27FC236}">
                    <a16:creationId xmlns:a16="http://schemas.microsoft.com/office/drawing/2014/main" id="{347DF83D-DE60-624A-9AF5-A8D6EBD8A7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8" y="3810"/>
              <a:ext cx="627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49" name="Equation" r:id="rId20" imgW="4533900" imgH="2051050" progId="Equation.DSMT4">
                      <p:embed/>
                    </p:oleObj>
                  </mc:Choice>
                  <mc:Fallback>
                    <p:oleObj name="Equation" r:id="rId20" imgW="4533900" imgH="2051050" progId="Equation.DSMT4">
                      <p:embed/>
                      <p:pic>
                        <p:nvPicPr>
                          <p:cNvPr id="292" name="Object 746">
                            <a:extLst>
                              <a:ext uri="{FF2B5EF4-FFF2-40B4-BE49-F238E27FC236}">
                                <a16:creationId xmlns:a16="http://schemas.microsoft.com/office/drawing/2014/main" id="{347DF83D-DE60-624A-9AF5-A8D6EBD8A75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8" y="3810"/>
                            <a:ext cx="627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3" name="Object 747">
                <a:extLst>
                  <a:ext uri="{FF2B5EF4-FFF2-40B4-BE49-F238E27FC236}">
                    <a16:creationId xmlns:a16="http://schemas.microsoft.com/office/drawing/2014/main" id="{D090929D-2B81-1F48-B425-0FFD41C965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2" y="3816"/>
              <a:ext cx="365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550" name="Equation" r:id="rId22" imgW="2635250" imgH="2051050" progId="Equation.DSMT4">
                      <p:embed/>
                    </p:oleObj>
                  </mc:Choice>
                  <mc:Fallback>
                    <p:oleObj name="Equation" r:id="rId22" imgW="2635250" imgH="2051050" progId="Equation.DSMT4">
                      <p:embed/>
                      <p:pic>
                        <p:nvPicPr>
                          <p:cNvPr id="293" name="Object 747">
                            <a:extLst>
                              <a:ext uri="{FF2B5EF4-FFF2-40B4-BE49-F238E27FC236}">
                                <a16:creationId xmlns:a16="http://schemas.microsoft.com/office/drawing/2014/main" id="{D090929D-2B81-1F48-B425-0FFD41C965F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2" y="3816"/>
                            <a:ext cx="365" cy="2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D300BA5-56CE-5845-B59D-7839F3C1EB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" y="4437351"/>
            <a:ext cx="2927515" cy="86385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57897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">
            <a:extLst>
              <a:ext uri="{FF2B5EF4-FFF2-40B4-BE49-F238E27FC236}">
                <a16:creationId xmlns:a16="http://schemas.microsoft.com/office/drawing/2014/main" id="{C8E5DC86-EA59-4D43-B500-31CC02F46ACC}"/>
              </a:ext>
            </a:extLst>
          </p:cNvPr>
          <p:cNvSpPr txBox="1"/>
          <p:nvPr/>
        </p:nvSpPr>
        <p:spPr>
          <a:xfrm>
            <a:off x="517525" y="447675"/>
            <a:ext cx="44608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、二分之一波片</a:t>
            </a:r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1E2738AD-72D5-B34A-97C6-3D33925526AF}"/>
              </a:ext>
            </a:extLst>
          </p:cNvPr>
          <p:cNvGraphicFramePr/>
          <p:nvPr/>
        </p:nvGraphicFramePr>
        <p:xfrm>
          <a:off x="1236663" y="1244600"/>
          <a:ext cx="43005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87" r:id="rId3" imgW="1725930" imgH="405765" progId="Equation.3">
                  <p:embed/>
                </p:oleObj>
              </mc:Choice>
              <mc:Fallback>
                <p:oleObj r:id="rId3" imgW="1725930" imgH="405765" progId="Equation.3">
                  <p:embed/>
                  <p:pic>
                    <p:nvPicPr>
                      <p:cNvPr id="49155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6663" y="1244600"/>
                        <a:ext cx="4300537" cy="1006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4">
            <a:extLst>
              <a:ext uri="{FF2B5EF4-FFF2-40B4-BE49-F238E27FC236}">
                <a16:creationId xmlns:a16="http://schemas.microsoft.com/office/drawing/2014/main" id="{B14613EF-5ACE-4B40-B7A4-F1A5F4B19990}"/>
              </a:ext>
            </a:extLst>
          </p:cNvPr>
          <p:cNvSpPr txBox="1"/>
          <p:nvPr/>
        </p:nvSpPr>
        <p:spPr>
          <a:xfrm>
            <a:off x="1143000" y="2378075"/>
            <a:ext cx="6324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可使线偏振光振动面转过</a:t>
            </a:r>
            <a:r>
              <a:rPr lang="en-US" altLang="zh-CN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en-US" altLang="zh-CN" sz="3200" b="1" i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Symbol" pitchFamily="18" charset="2"/>
              </a:rPr>
              <a:t> 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角度</a:t>
            </a:r>
            <a:endParaRPr lang="zh-CN" altLang="en-US" sz="2400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896C5016-8B6D-6F4F-8572-3087D6386020}"/>
              </a:ext>
            </a:extLst>
          </p:cNvPr>
          <p:cNvSpPr txBox="1"/>
          <p:nvPr/>
        </p:nvSpPr>
        <p:spPr>
          <a:xfrm>
            <a:off x="600075" y="3095625"/>
            <a:ext cx="3581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、全波片</a:t>
            </a:r>
            <a:endParaRPr lang="zh-CN" altLang="en-US" sz="24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32" name="Object 27">
            <a:extLst>
              <a:ext uri="{FF2B5EF4-FFF2-40B4-BE49-F238E27FC236}">
                <a16:creationId xmlns:a16="http://schemas.microsoft.com/office/drawing/2014/main" id="{3E108643-4B16-8C4A-881F-D3711EFB0A5C}"/>
              </a:ext>
            </a:extLst>
          </p:cNvPr>
          <p:cNvGraphicFramePr/>
          <p:nvPr/>
        </p:nvGraphicFramePr>
        <p:xfrm>
          <a:off x="1209675" y="3733800"/>
          <a:ext cx="41592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88" r:id="rId5" imgW="1790700" imgH="279400" progId="Equation.3">
                  <p:embed/>
                </p:oleObj>
              </mc:Choice>
              <mc:Fallback>
                <p:oleObj r:id="rId5" imgW="1790700" imgH="279400" progId="Equation.3">
                  <p:embed/>
                  <p:pic>
                    <p:nvPicPr>
                      <p:cNvPr id="49179" name="Object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675" y="3733800"/>
                        <a:ext cx="4159250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4">
            <a:extLst>
              <a:ext uri="{FF2B5EF4-FFF2-40B4-BE49-F238E27FC236}">
                <a16:creationId xmlns:a16="http://schemas.microsoft.com/office/drawing/2014/main" id="{AC8572B0-ABB8-5542-B6C5-D7DD5749C90C}"/>
              </a:ext>
            </a:extLst>
          </p:cNvPr>
          <p:cNvSpPr txBox="1"/>
          <p:nvPr/>
        </p:nvSpPr>
        <p:spPr>
          <a:xfrm>
            <a:off x="517525" y="4832350"/>
            <a:ext cx="78041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注意：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波片是对某个确定波长 </a:t>
            </a:r>
            <a:r>
              <a:rPr lang="zh-CN" altLang="en-US" sz="3200" b="1" i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  <a:sym typeface="Symbol" pitchFamily="18" charset="2"/>
              </a:rPr>
              <a:t> 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而言的</a:t>
            </a:r>
          </a:p>
        </p:txBody>
      </p:sp>
      <p:grpSp>
        <p:nvGrpSpPr>
          <p:cNvPr id="34" name="Group 127">
            <a:extLst>
              <a:ext uri="{FF2B5EF4-FFF2-40B4-BE49-F238E27FC236}">
                <a16:creationId xmlns:a16="http://schemas.microsoft.com/office/drawing/2014/main" id="{187E2F7A-96DC-354F-BFE3-DC9BA2DAC258}"/>
              </a:ext>
            </a:extLst>
          </p:cNvPr>
          <p:cNvGrpSpPr/>
          <p:nvPr/>
        </p:nvGrpSpPr>
        <p:grpSpPr>
          <a:xfrm>
            <a:off x="6151563" y="504825"/>
            <a:ext cx="2357437" cy="1849438"/>
            <a:chOff x="3875" y="318"/>
            <a:chExt cx="1485" cy="1165"/>
          </a:xfrm>
        </p:grpSpPr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5976579F-C50C-334D-B54B-08F374848450}"/>
                </a:ext>
              </a:extLst>
            </p:cNvPr>
            <p:cNvSpPr/>
            <p:nvPr/>
          </p:nvSpPr>
          <p:spPr>
            <a:xfrm>
              <a:off x="4335" y="733"/>
              <a:ext cx="277" cy="434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1" dirty="0">
                  <a:solidFill>
                    <a:srgbClr val="669900"/>
                  </a:solidFill>
                  <a:latin typeface="Times New Roman" pitchFamily="18" charset="0"/>
                  <a:ea typeface="黑体" pitchFamily="49" charset="-122"/>
                  <a:sym typeface="Symbol" pitchFamily="18" charset="2"/>
                </a:rPr>
                <a:t></a:t>
              </a:r>
              <a:endParaRPr lang="zh-CN" altLang="en-US" sz="2400" i="1" dirty="0">
                <a:solidFill>
                  <a:srgbClr val="6699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50817932-D48B-D240-B534-9116F1C429C1}"/>
                </a:ext>
              </a:extLst>
            </p:cNvPr>
            <p:cNvSpPr/>
            <p:nvPr/>
          </p:nvSpPr>
          <p:spPr>
            <a:xfrm>
              <a:off x="4252" y="711"/>
              <a:ext cx="247" cy="541"/>
            </a:xfrm>
            <a:prstGeom prst="line">
              <a:avLst/>
            </a:prstGeom>
            <a:ln w="25400" cap="flat" cmpd="sng">
              <a:solidFill>
                <a:srgbClr val="0000FF"/>
              </a:solidFill>
              <a:prstDash val="solid"/>
              <a:headEnd type="triangle" w="sm" len="med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7" name="Arc 8">
              <a:extLst>
                <a:ext uri="{FF2B5EF4-FFF2-40B4-BE49-F238E27FC236}">
                  <a16:creationId xmlns:a16="http://schemas.microsoft.com/office/drawing/2014/main" id="{0EFD4A14-E202-D34B-BC6A-43B5340697DE}"/>
                </a:ext>
              </a:extLst>
            </p:cNvPr>
            <p:cNvSpPr/>
            <p:nvPr/>
          </p:nvSpPr>
          <p:spPr>
            <a:xfrm>
              <a:off x="4504" y="946"/>
              <a:ext cx="103" cy="76"/>
            </a:xfrm>
            <a:custGeom>
              <a:avLst/>
              <a:gdLst>
                <a:gd name="txL" fmla="*/ 0 w 21600"/>
                <a:gd name="txT" fmla="*/ 0 h 26758"/>
                <a:gd name="txR" fmla="*/ 21600 w 21600"/>
                <a:gd name="txB" fmla="*/ 26758 h 26758"/>
              </a:gdLst>
              <a:ahLst/>
              <a:cxnLst>
                <a:cxn ang="0">
                  <a:pos x="0" y="0"/>
                </a:cxn>
                <a:cxn ang="0">
                  <a:pos x="100" y="76"/>
                </a:cxn>
                <a:cxn ang="0">
                  <a:pos x="0" y="61"/>
                </a:cxn>
              </a:cxnLst>
              <a:rect l="txL" t="txT" r="txR" b="txB"/>
              <a:pathLst>
                <a:path w="21600" h="26758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338"/>
                    <a:pt x="21390" y="25070"/>
                    <a:pt x="20975" y="26758"/>
                  </a:cubicBezTo>
                </a:path>
                <a:path w="21600" h="26758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338"/>
                    <a:pt x="21390" y="25070"/>
                    <a:pt x="20975" y="2675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6699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8" name="Arc 9">
              <a:extLst>
                <a:ext uri="{FF2B5EF4-FFF2-40B4-BE49-F238E27FC236}">
                  <a16:creationId xmlns:a16="http://schemas.microsoft.com/office/drawing/2014/main" id="{A3C1C0BD-EBB6-1B49-8544-A9B55E6F3D32}"/>
                </a:ext>
              </a:extLst>
            </p:cNvPr>
            <p:cNvSpPr/>
            <p:nvPr/>
          </p:nvSpPr>
          <p:spPr>
            <a:xfrm flipH="1">
              <a:off x="4404" y="959"/>
              <a:ext cx="96" cy="5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96" y="52"/>
                </a:cxn>
                <a:cxn ang="0">
                  <a:pos x="0" y="52"/>
                </a:cxn>
              </a:cxnLst>
              <a:rect l="txL" t="txT" r="txR" b="tx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6699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8A63298F-0368-054F-8647-9279A198DB1C}"/>
                </a:ext>
              </a:extLst>
            </p:cNvPr>
            <p:cNvSpPr/>
            <p:nvPr/>
          </p:nvSpPr>
          <p:spPr>
            <a:xfrm>
              <a:off x="4502" y="394"/>
              <a:ext cx="0" cy="1013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headEnd type="none" w="med" len="sm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E10C921E-FC0F-0349-93C2-4A12DED19CC0}"/>
                </a:ext>
              </a:extLst>
            </p:cNvPr>
            <p:cNvSpPr/>
            <p:nvPr/>
          </p:nvSpPr>
          <p:spPr>
            <a:xfrm flipH="1">
              <a:off x="4495" y="720"/>
              <a:ext cx="254" cy="524"/>
            </a:xfrm>
            <a:prstGeom prst="line">
              <a:avLst/>
            </a:prstGeom>
            <a:ln w="25400" cap="flat" cmpd="sng">
              <a:solidFill>
                <a:srgbClr val="0000FF"/>
              </a:solidFill>
              <a:prstDash val="solid"/>
              <a:headEnd type="triangle" w="sm" len="med"/>
              <a:tailEnd type="none" w="med" len="sm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B610C966-6810-984F-A89E-6F68FFF182A1}"/>
                </a:ext>
              </a:extLst>
            </p:cNvPr>
            <p:cNvSpPr/>
            <p:nvPr/>
          </p:nvSpPr>
          <p:spPr>
            <a:xfrm>
              <a:off x="4491" y="734"/>
              <a:ext cx="384" cy="422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1" dirty="0">
                  <a:solidFill>
                    <a:srgbClr val="669900"/>
                  </a:solidFill>
                  <a:latin typeface="Times New Roman" pitchFamily="18" charset="0"/>
                  <a:ea typeface="黑体" pitchFamily="49" charset="-122"/>
                  <a:sym typeface="Symbol" pitchFamily="18" charset="2"/>
                </a:rPr>
                <a:t></a:t>
              </a:r>
              <a:endParaRPr lang="zh-CN" altLang="en-US" sz="2400" dirty="0">
                <a:solidFill>
                  <a:srgbClr val="6699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827F7E86-F0DF-5E40-BFC0-BAFC250E340F}"/>
                </a:ext>
              </a:extLst>
            </p:cNvPr>
            <p:cNvSpPr/>
            <p:nvPr/>
          </p:nvSpPr>
          <p:spPr>
            <a:xfrm>
              <a:off x="4267" y="716"/>
              <a:ext cx="48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7CD56E4F-4551-B244-BB8F-889B541E1951}"/>
                </a:ext>
              </a:extLst>
            </p:cNvPr>
            <p:cNvSpPr/>
            <p:nvPr/>
          </p:nvSpPr>
          <p:spPr>
            <a:xfrm>
              <a:off x="4749" y="716"/>
              <a:ext cx="0" cy="5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4" name="Line 15">
              <a:extLst>
                <a:ext uri="{FF2B5EF4-FFF2-40B4-BE49-F238E27FC236}">
                  <a16:creationId xmlns:a16="http://schemas.microsoft.com/office/drawing/2014/main" id="{F9C761E5-F29D-A542-B0C5-86CF754317CF}"/>
                </a:ext>
              </a:extLst>
            </p:cNvPr>
            <p:cNvSpPr/>
            <p:nvPr/>
          </p:nvSpPr>
          <p:spPr>
            <a:xfrm>
              <a:off x="4253" y="733"/>
              <a:ext cx="0" cy="5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5" name="Line 16">
              <a:extLst>
                <a:ext uri="{FF2B5EF4-FFF2-40B4-BE49-F238E27FC236}">
                  <a16:creationId xmlns:a16="http://schemas.microsoft.com/office/drawing/2014/main" id="{ED043964-88B6-2242-A2EB-3238AE341625}"/>
                </a:ext>
              </a:extLst>
            </p:cNvPr>
            <p:cNvSpPr/>
            <p:nvPr/>
          </p:nvSpPr>
          <p:spPr>
            <a:xfrm>
              <a:off x="4501" y="1247"/>
              <a:ext cx="248" cy="0"/>
            </a:xfrm>
            <a:prstGeom prst="line">
              <a:avLst/>
            </a:prstGeom>
            <a:ln w="19050" cap="flat" cmpd="sng">
              <a:solidFill>
                <a:srgbClr val="FF33CC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354533A0-8B28-D64A-9F43-6FD8C6097D32}"/>
                </a:ext>
              </a:extLst>
            </p:cNvPr>
            <p:cNvSpPr/>
            <p:nvPr/>
          </p:nvSpPr>
          <p:spPr>
            <a:xfrm>
              <a:off x="4254" y="1247"/>
              <a:ext cx="247" cy="0"/>
            </a:xfrm>
            <a:prstGeom prst="line">
              <a:avLst/>
            </a:prstGeom>
            <a:ln w="19050" cap="flat" cmpd="sng">
              <a:solidFill>
                <a:srgbClr val="FF33CC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74429119-8F4D-C044-B3BA-0D3294AED921}"/>
                </a:ext>
              </a:extLst>
            </p:cNvPr>
            <p:cNvSpPr/>
            <p:nvPr/>
          </p:nvSpPr>
          <p:spPr>
            <a:xfrm flipV="1">
              <a:off x="4501" y="716"/>
              <a:ext cx="0" cy="522"/>
            </a:xfrm>
            <a:prstGeom prst="line">
              <a:avLst/>
            </a:prstGeom>
            <a:ln w="19050" cap="flat" cmpd="sng">
              <a:solidFill>
                <a:srgbClr val="FF33CC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8" name="Text Box 21">
              <a:extLst>
                <a:ext uri="{FF2B5EF4-FFF2-40B4-BE49-F238E27FC236}">
                  <a16:creationId xmlns:a16="http://schemas.microsoft.com/office/drawing/2014/main" id="{870171AE-4CFD-AD4A-BBF9-5C73E60D2FF7}"/>
                </a:ext>
              </a:extLst>
            </p:cNvPr>
            <p:cNvSpPr txBox="1"/>
            <p:nvPr/>
          </p:nvSpPr>
          <p:spPr>
            <a:xfrm>
              <a:off x="4774" y="611"/>
              <a:ext cx="586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lang="zh-CN" altLang="en-US" sz="2400" b="1" baseline="-25000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入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1247C32A-B0A6-314E-A4FB-6A6F44052414}"/>
                </a:ext>
              </a:extLst>
            </p:cNvPr>
            <p:cNvSpPr txBox="1"/>
            <p:nvPr/>
          </p:nvSpPr>
          <p:spPr>
            <a:xfrm>
              <a:off x="3875" y="564"/>
              <a:ext cx="707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lang="zh-CN" altLang="en-US" sz="2400" b="1" baseline="-25000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出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1250307E-8DC1-1F44-942F-63D14A855A08}"/>
                </a:ext>
              </a:extLst>
            </p:cNvPr>
            <p:cNvSpPr txBox="1"/>
            <p:nvPr/>
          </p:nvSpPr>
          <p:spPr>
            <a:xfrm>
              <a:off x="4022" y="318"/>
              <a:ext cx="616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光轴</a:t>
              </a:r>
            </a:p>
          </p:txBody>
        </p:sp>
        <p:sp>
          <p:nvSpPr>
            <p:cNvPr id="51" name="Rectangle 125">
              <a:extLst>
                <a:ext uri="{FF2B5EF4-FFF2-40B4-BE49-F238E27FC236}">
                  <a16:creationId xmlns:a16="http://schemas.microsoft.com/office/drawing/2014/main" id="{8A36D9FF-ECE5-D64A-A1ED-4231EE5CB0EF}"/>
                </a:ext>
              </a:extLst>
            </p:cNvPr>
            <p:cNvSpPr/>
            <p:nvPr/>
          </p:nvSpPr>
          <p:spPr>
            <a:xfrm>
              <a:off x="4788" y="1066"/>
              <a:ext cx="284" cy="41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lang="en-US" altLang="zh-CN" sz="2800" b="1" i="1" baseline="-25000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o</a:t>
              </a:r>
              <a:endPara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  <p:sp>
          <p:nvSpPr>
            <p:cNvPr id="52" name="Rectangle 126">
              <a:extLst>
                <a:ext uri="{FF2B5EF4-FFF2-40B4-BE49-F238E27FC236}">
                  <a16:creationId xmlns:a16="http://schemas.microsoft.com/office/drawing/2014/main" id="{9DBD429E-0AB6-AC41-877C-CCC4DE4F63A7}"/>
                </a:ext>
              </a:extLst>
            </p:cNvPr>
            <p:cNvSpPr/>
            <p:nvPr/>
          </p:nvSpPr>
          <p:spPr>
            <a:xfrm>
              <a:off x="4507" y="371"/>
              <a:ext cx="394" cy="453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A</a:t>
              </a:r>
              <a:r>
                <a:rPr lang="en-US" altLang="zh-CN" sz="3200" b="1" i="1" baseline="-25000" dirty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</a:rPr>
                <a:t>e</a:t>
              </a:r>
              <a:endParaRPr lang="en-US" altLang="zh-CN" sz="2800" i="1" dirty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3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2E4DB55F-21CD-FE4F-A726-565F9DED0F20}"/>
              </a:ext>
            </a:extLst>
          </p:cNvPr>
          <p:cNvSpPr txBox="1"/>
          <p:nvPr/>
        </p:nvSpPr>
        <p:spPr>
          <a:xfrm>
            <a:off x="263525" y="1219200"/>
            <a:ext cx="60610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三、椭圆与圆偏振光的检偏</a:t>
            </a:r>
            <a:endParaRPr lang="zh-CN" altLang="en-US" sz="32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D7C118D-91D4-5F4B-950B-C06FE2EDC8B1}"/>
              </a:ext>
            </a:extLst>
          </p:cNvPr>
          <p:cNvSpPr txBox="1"/>
          <p:nvPr/>
        </p:nvSpPr>
        <p:spPr>
          <a:xfrm>
            <a:off x="447675" y="2251075"/>
            <a:ext cx="8696325" cy="60478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99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rgbClr val="99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思考</a:t>
            </a:r>
            <a:r>
              <a:rPr lang="en-US" altLang="zh-CN" sz="3200" b="1" dirty="0">
                <a:solidFill>
                  <a:srgbClr val="99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】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如何用四分之一波片和偏振片区分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48675-5202-B44B-BC14-EBDBA31EBE12}"/>
              </a:ext>
            </a:extLst>
          </p:cNvPr>
          <p:cNvSpPr/>
          <p:nvPr/>
        </p:nvSpPr>
        <p:spPr>
          <a:xfrm>
            <a:off x="2146300" y="4125913"/>
            <a:ext cx="51022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部分偏振光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zh-CN" altLang="en-US" sz="3200" b="1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椭圆偏振光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1C7EF-F46A-5042-8736-D134E04A7E6D}"/>
              </a:ext>
            </a:extLst>
          </p:cNvPr>
          <p:cNvSpPr/>
          <p:nvPr/>
        </p:nvSpPr>
        <p:spPr>
          <a:xfrm>
            <a:off x="2092325" y="3284538"/>
            <a:ext cx="39909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自然光</a:t>
            </a:r>
            <a:r>
              <a:rPr lang="zh-CN" altLang="en-US" sz="3200" b="1" dirty="0">
                <a:solidFill>
                  <a:srgbClr val="3333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zh-CN" altLang="en-US" sz="3200" b="1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圆偏振光</a:t>
            </a:r>
          </a:p>
        </p:txBody>
      </p:sp>
    </p:spTree>
    <p:extLst>
      <p:ext uri="{BB962C8B-B14F-4D97-AF65-F5344CB8AC3E}">
        <p14:creationId xmlns:p14="http://schemas.microsoft.com/office/powerpoint/2010/main" val="2359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Box 2">
            <a:extLst>
              <a:ext uri="{FF2B5EF4-FFF2-40B4-BE49-F238E27FC236}">
                <a16:creationId xmlns:a16="http://schemas.microsoft.com/office/drawing/2014/main" id="{62305DEB-FC4C-0047-9AB0-5BEED0747FAB}"/>
              </a:ext>
            </a:extLst>
          </p:cNvPr>
          <p:cNvSpPr txBox="1"/>
          <p:nvPr/>
        </p:nvSpPr>
        <p:spPr>
          <a:xfrm>
            <a:off x="2482850" y="630238"/>
            <a:ext cx="555625" cy="2195512"/>
          </a:xfrm>
          <a:prstGeom prst="rect">
            <a:avLst/>
          </a:prstGeom>
          <a:solidFill>
            <a:srgbClr val="FFFFCC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四分之一波片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F69EEE8-144D-9C47-9B3E-DC3DB0833903}"/>
              </a:ext>
            </a:extLst>
          </p:cNvPr>
          <p:cNvGrpSpPr/>
          <p:nvPr/>
        </p:nvGrpSpPr>
        <p:grpSpPr>
          <a:xfrm>
            <a:off x="984250" y="1589088"/>
            <a:ext cx="1500188" cy="568325"/>
            <a:chOff x="607" y="858"/>
            <a:chExt cx="945" cy="358"/>
          </a:xfrm>
        </p:grpSpPr>
        <p:sp>
          <p:nvSpPr>
            <p:cNvPr id="55" name="Line 4">
              <a:extLst>
                <a:ext uri="{FF2B5EF4-FFF2-40B4-BE49-F238E27FC236}">
                  <a16:creationId xmlns:a16="http://schemas.microsoft.com/office/drawing/2014/main" id="{5437C3E8-AFE7-024E-85FF-E580B9FCB6CD}"/>
                </a:ext>
              </a:extLst>
            </p:cNvPr>
            <p:cNvSpPr/>
            <p:nvPr/>
          </p:nvSpPr>
          <p:spPr>
            <a:xfrm>
              <a:off x="692" y="1186"/>
              <a:ext cx="840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5">
              <a:extLst>
                <a:ext uri="{FF2B5EF4-FFF2-40B4-BE49-F238E27FC236}">
                  <a16:creationId xmlns:a16="http://schemas.microsoft.com/office/drawing/2014/main" id="{D848F2A5-6C7E-1D4F-BE08-83F9F8D37A87}"/>
                </a:ext>
              </a:extLst>
            </p:cNvPr>
            <p:cNvSpPr txBox="1"/>
            <p:nvPr/>
          </p:nvSpPr>
          <p:spPr>
            <a:xfrm>
              <a:off x="607" y="858"/>
              <a:ext cx="945" cy="358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圆偏振光</a:t>
              </a:r>
            </a:p>
          </p:txBody>
        </p:sp>
      </p:grpSp>
      <p:grpSp>
        <p:nvGrpSpPr>
          <p:cNvPr id="57" name="Group 6">
            <a:extLst>
              <a:ext uri="{FF2B5EF4-FFF2-40B4-BE49-F238E27FC236}">
                <a16:creationId xmlns:a16="http://schemas.microsoft.com/office/drawing/2014/main" id="{77E18721-FA04-674C-9495-B8EE5F7CAE55}"/>
              </a:ext>
            </a:extLst>
          </p:cNvPr>
          <p:cNvGrpSpPr/>
          <p:nvPr/>
        </p:nvGrpSpPr>
        <p:grpSpPr>
          <a:xfrm>
            <a:off x="1119188" y="647700"/>
            <a:ext cx="1352550" cy="650875"/>
            <a:chOff x="692" y="265"/>
            <a:chExt cx="852" cy="410"/>
          </a:xfrm>
        </p:grpSpPr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AF5D85F3-B331-CC41-98E2-B7CE6A4DC4B0}"/>
                </a:ext>
              </a:extLst>
            </p:cNvPr>
            <p:cNvSpPr/>
            <p:nvPr/>
          </p:nvSpPr>
          <p:spPr>
            <a:xfrm>
              <a:off x="692" y="592"/>
              <a:ext cx="841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8">
              <a:extLst>
                <a:ext uri="{FF2B5EF4-FFF2-40B4-BE49-F238E27FC236}">
                  <a16:creationId xmlns:a16="http://schemas.microsoft.com/office/drawing/2014/main" id="{5864B0C7-13F5-114C-8A4E-EC5F60F698B2}"/>
                </a:ext>
              </a:extLst>
            </p:cNvPr>
            <p:cNvSpPr txBox="1"/>
            <p:nvPr/>
          </p:nvSpPr>
          <p:spPr>
            <a:xfrm>
              <a:off x="731" y="265"/>
              <a:ext cx="813" cy="410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自然光</a:t>
              </a:r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id="{8A75B1AE-3E05-4341-BBAA-2E13482C8F88}"/>
              </a:ext>
            </a:extLst>
          </p:cNvPr>
          <p:cNvGrpSpPr/>
          <p:nvPr/>
        </p:nvGrpSpPr>
        <p:grpSpPr>
          <a:xfrm>
            <a:off x="3052763" y="663575"/>
            <a:ext cx="1352550" cy="650875"/>
            <a:chOff x="1910" y="275"/>
            <a:chExt cx="852" cy="410"/>
          </a:xfrm>
        </p:grpSpPr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3D58CE4B-645A-664E-8111-B1938EAB8963}"/>
                </a:ext>
              </a:extLst>
            </p:cNvPr>
            <p:cNvSpPr/>
            <p:nvPr/>
          </p:nvSpPr>
          <p:spPr>
            <a:xfrm>
              <a:off x="1910" y="602"/>
              <a:ext cx="841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Text Box 11">
              <a:extLst>
                <a:ext uri="{FF2B5EF4-FFF2-40B4-BE49-F238E27FC236}">
                  <a16:creationId xmlns:a16="http://schemas.microsoft.com/office/drawing/2014/main" id="{795E6499-4431-2D4A-9D70-A63B293C5C69}"/>
                </a:ext>
              </a:extLst>
            </p:cNvPr>
            <p:cNvSpPr txBox="1"/>
            <p:nvPr/>
          </p:nvSpPr>
          <p:spPr>
            <a:xfrm>
              <a:off x="1949" y="275"/>
              <a:ext cx="813" cy="410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自然光</a:t>
              </a:r>
            </a:p>
          </p:txBody>
        </p:sp>
      </p:grpSp>
      <p:grpSp>
        <p:nvGrpSpPr>
          <p:cNvPr id="63" name="Group 12">
            <a:extLst>
              <a:ext uri="{FF2B5EF4-FFF2-40B4-BE49-F238E27FC236}">
                <a16:creationId xmlns:a16="http://schemas.microsoft.com/office/drawing/2014/main" id="{3EC188B4-403D-8D4C-9D16-AFAF9A3C0310}"/>
              </a:ext>
            </a:extLst>
          </p:cNvPr>
          <p:cNvGrpSpPr/>
          <p:nvPr/>
        </p:nvGrpSpPr>
        <p:grpSpPr>
          <a:xfrm>
            <a:off x="2978150" y="1589088"/>
            <a:ext cx="1500188" cy="569912"/>
            <a:chOff x="1863" y="858"/>
            <a:chExt cx="945" cy="359"/>
          </a:xfrm>
        </p:grpSpPr>
        <p:sp>
          <p:nvSpPr>
            <p:cNvPr id="64" name="Line 13">
              <a:extLst>
                <a:ext uri="{FF2B5EF4-FFF2-40B4-BE49-F238E27FC236}">
                  <a16:creationId xmlns:a16="http://schemas.microsoft.com/office/drawing/2014/main" id="{755C7CFF-4A9D-8048-935F-BAC2C2D66690}"/>
                </a:ext>
              </a:extLst>
            </p:cNvPr>
            <p:cNvSpPr/>
            <p:nvPr/>
          </p:nvSpPr>
          <p:spPr>
            <a:xfrm>
              <a:off x="1910" y="1196"/>
              <a:ext cx="841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D66B32BC-4F9E-3B48-A7B8-805FE48D031A}"/>
                </a:ext>
              </a:extLst>
            </p:cNvPr>
            <p:cNvSpPr txBox="1"/>
            <p:nvPr/>
          </p:nvSpPr>
          <p:spPr>
            <a:xfrm>
              <a:off x="1863" y="858"/>
              <a:ext cx="945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</p:grpSp>
      <p:sp>
        <p:nvSpPr>
          <p:cNvPr id="66" name="Text Box 15">
            <a:extLst>
              <a:ext uri="{FF2B5EF4-FFF2-40B4-BE49-F238E27FC236}">
                <a16:creationId xmlns:a16="http://schemas.microsoft.com/office/drawing/2014/main" id="{A6F9526D-B49D-1245-BB62-6243E12C99E0}"/>
              </a:ext>
            </a:extLst>
          </p:cNvPr>
          <p:cNvSpPr txBox="1"/>
          <p:nvPr/>
        </p:nvSpPr>
        <p:spPr>
          <a:xfrm>
            <a:off x="4418013" y="531813"/>
            <a:ext cx="614362" cy="2492374"/>
          </a:xfrm>
          <a:prstGeom prst="rect">
            <a:avLst/>
          </a:prstGeom>
          <a:solidFill>
            <a:srgbClr val="CCFFFF"/>
          </a:solidFill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偏振片（转动）</a:t>
            </a:r>
          </a:p>
        </p:txBody>
      </p:sp>
      <p:grpSp>
        <p:nvGrpSpPr>
          <p:cNvPr id="67" name="Group 16">
            <a:extLst>
              <a:ext uri="{FF2B5EF4-FFF2-40B4-BE49-F238E27FC236}">
                <a16:creationId xmlns:a16="http://schemas.microsoft.com/office/drawing/2014/main" id="{B4519002-A7CC-DF40-92ED-53D47C0A1BB7}"/>
              </a:ext>
            </a:extLst>
          </p:cNvPr>
          <p:cNvGrpSpPr/>
          <p:nvPr/>
        </p:nvGrpSpPr>
        <p:grpSpPr>
          <a:xfrm>
            <a:off x="5003800" y="650875"/>
            <a:ext cx="2713038" cy="725488"/>
            <a:chOff x="3139" y="267"/>
            <a:chExt cx="1709" cy="457"/>
          </a:xfrm>
        </p:grpSpPr>
        <p:sp>
          <p:nvSpPr>
            <p:cNvPr id="68" name="Line 17">
              <a:extLst>
                <a:ext uri="{FF2B5EF4-FFF2-40B4-BE49-F238E27FC236}">
                  <a16:creationId xmlns:a16="http://schemas.microsoft.com/office/drawing/2014/main" id="{072736AB-B454-3C47-8507-6E33A31B3F2E}"/>
                </a:ext>
              </a:extLst>
            </p:cNvPr>
            <p:cNvSpPr/>
            <p:nvPr/>
          </p:nvSpPr>
          <p:spPr>
            <a:xfrm>
              <a:off x="3167" y="592"/>
              <a:ext cx="840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Text Box 18">
              <a:extLst>
                <a:ext uri="{FF2B5EF4-FFF2-40B4-BE49-F238E27FC236}">
                  <a16:creationId xmlns:a16="http://schemas.microsoft.com/office/drawing/2014/main" id="{FB51C135-BD94-9140-B1F2-8AC057DA589B}"/>
                </a:ext>
              </a:extLst>
            </p:cNvPr>
            <p:cNvSpPr txBox="1"/>
            <p:nvPr/>
          </p:nvSpPr>
          <p:spPr>
            <a:xfrm>
              <a:off x="3139" y="267"/>
              <a:ext cx="945" cy="358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  <p:sp>
          <p:nvSpPr>
            <p:cNvPr id="70" name="Text Box 19">
              <a:extLst>
                <a:ext uri="{FF2B5EF4-FFF2-40B4-BE49-F238E27FC236}">
                  <a16:creationId xmlns:a16="http://schemas.microsoft.com/office/drawing/2014/main" id="{98B97526-A1A0-1B40-A7F1-36D02975B64E}"/>
                </a:ext>
              </a:extLst>
            </p:cNvPr>
            <p:cNvSpPr txBox="1"/>
            <p:nvPr/>
          </p:nvSpPr>
          <p:spPr>
            <a:xfrm>
              <a:off x="3988" y="385"/>
              <a:ext cx="860" cy="33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不变</a:t>
              </a:r>
            </a:p>
          </p:txBody>
        </p:sp>
      </p:grpSp>
      <p:grpSp>
        <p:nvGrpSpPr>
          <p:cNvPr id="71" name="Group 20">
            <a:extLst>
              <a:ext uri="{FF2B5EF4-FFF2-40B4-BE49-F238E27FC236}">
                <a16:creationId xmlns:a16="http://schemas.microsoft.com/office/drawing/2014/main" id="{6F3E59A3-1121-7D46-83F6-B0C105D5988B}"/>
              </a:ext>
            </a:extLst>
          </p:cNvPr>
          <p:cNvGrpSpPr/>
          <p:nvPr/>
        </p:nvGrpSpPr>
        <p:grpSpPr>
          <a:xfrm>
            <a:off x="5019675" y="1604963"/>
            <a:ext cx="3611563" cy="730250"/>
            <a:chOff x="3149" y="868"/>
            <a:chExt cx="2275" cy="460"/>
          </a:xfrm>
        </p:grpSpPr>
        <p:sp>
          <p:nvSpPr>
            <p:cNvPr id="72" name="Line 21">
              <a:extLst>
                <a:ext uri="{FF2B5EF4-FFF2-40B4-BE49-F238E27FC236}">
                  <a16:creationId xmlns:a16="http://schemas.microsoft.com/office/drawing/2014/main" id="{13077513-742E-C34D-ADF4-09DBBBC8BEB5}"/>
                </a:ext>
              </a:extLst>
            </p:cNvPr>
            <p:cNvSpPr/>
            <p:nvPr/>
          </p:nvSpPr>
          <p:spPr>
            <a:xfrm>
              <a:off x="3176" y="1207"/>
              <a:ext cx="841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22">
              <a:extLst>
                <a:ext uri="{FF2B5EF4-FFF2-40B4-BE49-F238E27FC236}">
                  <a16:creationId xmlns:a16="http://schemas.microsoft.com/office/drawing/2014/main" id="{9F70E746-7CB5-DA4F-8335-EC79502FBA99}"/>
                </a:ext>
              </a:extLst>
            </p:cNvPr>
            <p:cNvSpPr txBox="1"/>
            <p:nvPr/>
          </p:nvSpPr>
          <p:spPr>
            <a:xfrm>
              <a:off x="3149" y="868"/>
              <a:ext cx="1219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  <p:sp>
          <p:nvSpPr>
            <p:cNvPr id="74" name="Text Box 23">
              <a:extLst>
                <a:ext uri="{FF2B5EF4-FFF2-40B4-BE49-F238E27FC236}">
                  <a16:creationId xmlns:a16="http://schemas.microsoft.com/office/drawing/2014/main" id="{112F90C7-07A4-404A-A396-BA8718166E76}"/>
                </a:ext>
              </a:extLst>
            </p:cNvPr>
            <p:cNvSpPr txBox="1"/>
            <p:nvPr/>
          </p:nvSpPr>
          <p:spPr>
            <a:xfrm>
              <a:off x="4042" y="989"/>
              <a:ext cx="1382" cy="33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变，有消光</a:t>
              </a:r>
            </a:p>
          </p:txBody>
        </p:sp>
      </p:grpSp>
      <p:sp>
        <p:nvSpPr>
          <p:cNvPr id="75" name="Text Box 24">
            <a:extLst>
              <a:ext uri="{FF2B5EF4-FFF2-40B4-BE49-F238E27FC236}">
                <a16:creationId xmlns:a16="http://schemas.microsoft.com/office/drawing/2014/main" id="{CBB309A5-C783-3240-8884-1233B0D74328}"/>
              </a:ext>
            </a:extLst>
          </p:cNvPr>
          <p:cNvSpPr txBox="1"/>
          <p:nvPr/>
        </p:nvSpPr>
        <p:spPr>
          <a:xfrm>
            <a:off x="5430838" y="2665413"/>
            <a:ext cx="3124200" cy="554037"/>
          </a:xfrm>
          <a:prstGeom prst="rect">
            <a:avLst/>
          </a:prstGeom>
          <a:noFill/>
          <a:ln w="3810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以入射光方向为轴</a:t>
            </a:r>
          </a:p>
        </p:txBody>
      </p:sp>
      <p:sp>
        <p:nvSpPr>
          <p:cNvPr id="76" name="Line 25">
            <a:extLst>
              <a:ext uri="{FF2B5EF4-FFF2-40B4-BE49-F238E27FC236}">
                <a16:creationId xmlns:a16="http://schemas.microsoft.com/office/drawing/2014/main" id="{0DB36F21-E85F-F748-8B62-DF6066B2249F}"/>
              </a:ext>
            </a:extLst>
          </p:cNvPr>
          <p:cNvSpPr/>
          <p:nvPr/>
        </p:nvSpPr>
        <p:spPr>
          <a:xfrm>
            <a:off x="5019675" y="2433638"/>
            <a:ext cx="420688" cy="4413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Text Box 26">
            <a:extLst>
              <a:ext uri="{FF2B5EF4-FFF2-40B4-BE49-F238E27FC236}">
                <a16:creationId xmlns:a16="http://schemas.microsoft.com/office/drawing/2014/main" id="{F1B9EF92-716E-5A42-A577-50784E4255C0}"/>
              </a:ext>
            </a:extLst>
          </p:cNvPr>
          <p:cNvSpPr txBox="1"/>
          <p:nvPr/>
        </p:nvSpPr>
        <p:spPr>
          <a:xfrm>
            <a:off x="2474913" y="3276600"/>
            <a:ext cx="555625" cy="2197100"/>
          </a:xfrm>
          <a:prstGeom prst="rect">
            <a:avLst/>
          </a:prstGeom>
          <a:solidFill>
            <a:srgbClr val="FFFFCC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四分之一波片</a:t>
            </a:r>
          </a:p>
        </p:txBody>
      </p:sp>
      <p:grpSp>
        <p:nvGrpSpPr>
          <p:cNvPr id="78" name="Group 27">
            <a:extLst>
              <a:ext uri="{FF2B5EF4-FFF2-40B4-BE49-F238E27FC236}">
                <a16:creationId xmlns:a16="http://schemas.microsoft.com/office/drawing/2014/main" id="{FE10240F-A614-D140-8055-E60DC435E208}"/>
              </a:ext>
            </a:extLst>
          </p:cNvPr>
          <p:cNvGrpSpPr/>
          <p:nvPr/>
        </p:nvGrpSpPr>
        <p:grpSpPr>
          <a:xfrm>
            <a:off x="839788" y="4235450"/>
            <a:ext cx="1784350" cy="569913"/>
            <a:chOff x="529" y="2668"/>
            <a:chExt cx="1124" cy="359"/>
          </a:xfrm>
        </p:grpSpPr>
        <p:sp>
          <p:nvSpPr>
            <p:cNvPr id="79" name="Line 28">
              <a:extLst>
                <a:ext uri="{FF2B5EF4-FFF2-40B4-BE49-F238E27FC236}">
                  <a16:creationId xmlns:a16="http://schemas.microsoft.com/office/drawing/2014/main" id="{C88236C4-5A8F-B142-AF9B-D220DD8A3DFF}"/>
                </a:ext>
              </a:extLst>
            </p:cNvPr>
            <p:cNvSpPr/>
            <p:nvPr/>
          </p:nvSpPr>
          <p:spPr>
            <a:xfrm>
              <a:off x="700" y="2997"/>
              <a:ext cx="840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Text Box 29">
              <a:extLst>
                <a:ext uri="{FF2B5EF4-FFF2-40B4-BE49-F238E27FC236}">
                  <a16:creationId xmlns:a16="http://schemas.microsoft.com/office/drawing/2014/main" id="{2E3124CE-33C0-2744-B202-D969D6F884D9}"/>
                </a:ext>
              </a:extLst>
            </p:cNvPr>
            <p:cNvSpPr txBox="1"/>
            <p:nvPr/>
          </p:nvSpPr>
          <p:spPr>
            <a:xfrm>
              <a:off x="529" y="2668"/>
              <a:ext cx="1124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椭圆偏振光</a:t>
              </a:r>
            </a:p>
          </p:txBody>
        </p:sp>
      </p:grpSp>
      <p:grpSp>
        <p:nvGrpSpPr>
          <p:cNvPr id="81" name="Group 30">
            <a:extLst>
              <a:ext uri="{FF2B5EF4-FFF2-40B4-BE49-F238E27FC236}">
                <a16:creationId xmlns:a16="http://schemas.microsoft.com/office/drawing/2014/main" id="{94CD2731-BBB6-BE46-9942-8FE62236B0D8}"/>
              </a:ext>
            </a:extLst>
          </p:cNvPr>
          <p:cNvGrpSpPr/>
          <p:nvPr/>
        </p:nvGrpSpPr>
        <p:grpSpPr>
          <a:xfrm>
            <a:off x="838200" y="3295650"/>
            <a:ext cx="1725613" cy="650875"/>
            <a:chOff x="528" y="2076"/>
            <a:chExt cx="1087" cy="410"/>
          </a:xfrm>
        </p:grpSpPr>
        <p:sp>
          <p:nvSpPr>
            <p:cNvPr id="82" name="Line 31">
              <a:extLst>
                <a:ext uri="{FF2B5EF4-FFF2-40B4-BE49-F238E27FC236}">
                  <a16:creationId xmlns:a16="http://schemas.microsoft.com/office/drawing/2014/main" id="{92731D95-57C8-214C-BC18-AC7A1268021E}"/>
                </a:ext>
              </a:extLst>
            </p:cNvPr>
            <p:cNvSpPr/>
            <p:nvPr/>
          </p:nvSpPr>
          <p:spPr>
            <a:xfrm>
              <a:off x="700" y="2403"/>
              <a:ext cx="841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32">
              <a:extLst>
                <a:ext uri="{FF2B5EF4-FFF2-40B4-BE49-F238E27FC236}">
                  <a16:creationId xmlns:a16="http://schemas.microsoft.com/office/drawing/2014/main" id="{5B6BE30C-88E6-A94B-AF9A-020B454306FB}"/>
                </a:ext>
              </a:extLst>
            </p:cNvPr>
            <p:cNvSpPr txBox="1"/>
            <p:nvPr/>
          </p:nvSpPr>
          <p:spPr>
            <a:xfrm>
              <a:off x="528" y="2076"/>
              <a:ext cx="1087" cy="410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部分偏振光</a:t>
              </a:r>
            </a:p>
          </p:txBody>
        </p:sp>
      </p:grpSp>
      <p:grpSp>
        <p:nvGrpSpPr>
          <p:cNvPr id="84" name="Group 33">
            <a:extLst>
              <a:ext uri="{FF2B5EF4-FFF2-40B4-BE49-F238E27FC236}">
                <a16:creationId xmlns:a16="http://schemas.microsoft.com/office/drawing/2014/main" id="{C12B4BD2-C58C-8B42-8DE5-20EB292C1B87}"/>
              </a:ext>
            </a:extLst>
          </p:cNvPr>
          <p:cNvGrpSpPr/>
          <p:nvPr/>
        </p:nvGrpSpPr>
        <p:grpSpPr>
          <a:xfrm>
            <a:off x="2970213" y="4237038"/>
            <a:ext cx="1500187" cy="569912"/>
            <a:chOff x="1871" y="2669"/>
            <a:chExt cx="945" cy="359"/>
          </a:xfrm>
        </p:grpSpPr>
        <p:sp>
          <p:nvSpPr>
            <p:cNvPr id="85" name="Line 34">
              <a:extLst>
                <a:ext uri="{FF2B5EF4-FFF2-40B4-BE49-F238E27FC236}">
                  <a16:creationId xmlns:a16="http://schemas.microsoft.com/office/drawing/2014/main" id="{0E3C173F-C990-7B47-B69D-8C60ACC36901}"/>
                </a:ext>
              </a:extLst>
            </p:cNvPr>
            <p:cNvSpPr/>
            <p:nvPr/>
          </p:nvSpPr>
          <p:spPr>
            <a:xfrm>
              <a:off x="1918" y="3007"/>
              <a:ext cx="841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Text Box 35">
              <a:extLst>
                <a:ext uri="{FF2B5EF4-FFF2-40B4-BE49-F238E27FC236}">
                  <a16:creationId xmlns:a16="http://schemas.microsoft.com/office/drawing/2014/main" id="{C396C929-7ED3-614B-85FE-5F262EE203C5}"/>
                </a:ext>
              </a:extLst>
            </p:cNvPr>
            <p:cNvSpPr txBox="1"/>
            <p:nvPr/>
          </p:nvSpPr>
          <p:spPr>
            <a:xfrm>
              <a:off x="1871" y="2669"/>
              <a:ext cx="945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</p:grpSp>
      <p:sp>
        <p:nvSpPr>
          <p:cNvPr id="87" name="Text Box 36">
            <a:extLst>
              <a:ext uri="{FF2B5EF4-FFF2-40B4-BE49-F238E27FC236}">
                <a16:creationId xmlns:a16="http://schemas.microsoft.com/office/drawing/2014/main" id="{1BE13EAD-57FD-FA46-B66F-48FF53069B12}"/>
              </a:ext>
            </a:extLst>
          </p:cNvPr>
          <p:cNvSpPr txBox="1"/>
          <p:nvPr/>
        </p:nvSpPr>
        <p:spPr>
          <a:xfrm>
            <a:off x="4410075" y="3178174"/>
            <a:ext cx="614363" cy="2474913"/>
          </a:xfrm>
          <a:prstGeom prst="rect">
            <a:avLst/>
          </a:prstGeom>
          <a:solidFill>
            <a:srgbClr val="CCFFFF"/>
          </a:solidFill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偏振片（转动）</a:t>
            </a:r>
          </a:p>
        </p:txBody>
      </p:sp>
      <p:grpSp>
        <p:nvGrpSpPr>
          <p:cNvPr id="88" name="Group 37">
            <a:extLst>
              <a:ext uri="{FF2B5EF4-FFF2-40B4-BE49-F238E27FC236}">
                <a16:creationId xmlns:a16="http://schemas.microsoft.com/office/drawing/2014/main" id="{7DC1C873-1CF3-3645-BC6A-C8B797CB46E9}"/>
              </a:ext>
            </a:extLst>
          </p:cNvPr>
          <p:cNvGrpSpPr/>
          <p:nvPr/>
        </p:nvGrpSpPr>
        <p:grpSpPr>
          <a:xfrm>
            <a:off x="5011738" y="4252913"/>
            <a:ext cx="3751262" cy="730250"/>
            <a:chOff x="3157" y="2679"/>
            <a:chExt cx="2363" cy="460"/>
          </a:xfrm>
        </p:grpSpPr>
        <p:sp>
          <p:nvSpPr>
            <p:cNvPr id="89" name="Line 38">
              <a:extLst>
                <a:ext uri="{FF2B5EF4-FFF2-40B4-BE49-F238E27FC236}">
                  <a16:creationId xmlns:a16="http://schemas.microsoft.com/office/drawing/2014/main" id="{E7D6EF11-EA99-C348-B3B9-74567E241FA6}"/>
                </a:ext>
              </a:extLst>
            </p:cNvPr>
            <p:cNvSpPr/>
            <p:nvPr/>
          </p:nvSpPr>
          <p:spPr>
            <a:xfrm>
              <a:off x="3184" y="3017"/>
              <a:ext cx="841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Text Box 39">
              <a:extLst>
                <a:ext uri="{FF2B5EF4-FFF2-40B4-BE49-F238E27FC236}">
                  <a16:creationId xmlns:a16="http://schemas.microsoft.com/office/drawing/2014/main" id="{59F6503C-59F1-5941-BF2E-48C0CFBEC5B3}"/>
                </a:ext>
              </a:extLst>
            </p:cNvPr>
            <p:cNvSpPr txBox="1"/>
            <p:nvPr/>
          </p:nvSpPr>
          <p:spPr>
            <a:xfrm>
              <a:off x="3157" y="2679"/>
              <a:ext cx="1163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  <p:sp>
          <p:nvSpPr>
            <p:cNvPr id="91" name="Text Box 40">
              <a:extLst>
                <a:ext uri="{FF2B5EF4-FFF2-40B4-BE49-F238E27FC236}">
                  <a16:creationId xmlns:a16="http://schemas.microsoft.com/office/drawing/2014/main" id="{DC6C4CB7-9237-A34B-BCFC-4FF8EC0565BF}"/>
                </a:ext>
              </a:extLst>
            </p:cNvPr>
            <p:cNvSpPr txBox="1"/>
            <p:nvPr/>
          </p:nvSpPr>
          <p:spPr>
            <a:xfrm>
              <a:off x="4042" y="2800"/>
              <a:ext cx="1478" cy="33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变，有消光</a:t>
              </a:r>
            </a:p>
          </p:txBody>
        </p:sp>
      </p:grpSp>
      <p:grpSp>
        <p:nvGrpSpPr>
          <p:cNvPr id="92" name="Group 41">
            <a:extLst>
              <a:ext uri="{FF2B5EF4-FFF2-40B4-BE49-F238E27FC236}">
                <a16:creationId xmlns:a16="http://schemas.microsoft.com/office/drawing/2014/main" id="{7E50B369-CC08-FF43-96B5-21B4EE2DCEA8}"/>
              </a:ext>
            </a:extLst>
          </p:cNvPr>
          <p:cNvGrpSpPr/>
          <p:nvPr/>
        </p:nvGrpSpPr>
        <p:grpSpPr>
          <a:xfrm>
            <a:off x="3044825" y="2933700"/>
            <a:ext cx="1411288" cy="992188"/>
            <a:chOff x="1918" y="1848"/>
            <a:chExt cx="889" cy="625"/>
          </a:xfrm>
        </p:grpSpPr>
        <p:sp>
          <p:nvSpPr>
            <p:cNvPr id="93" name="Line 42">
              <a:extLst>
                <a:ext uri="{FF2B5EF4-FFF2-40B4-BE49-F238E27FC236}">
                  <a16:creationId xmlns:a16="http://schemas.microsoft.com/office/drawing/2014/main" id="{FC27ECE2-2DA4-B94C-B8D7-B1B88A089621}"/>
                </a:ext>
              </a:extLst>
            </p:cNvPr>
            <p:cNvSpPr/>
            <p:nvPr/>
          </p:nvSpPr>
          <p:spPr>
            <a:xfrm>
              <a:off x="1918" y="2413"/>
              <a:ext cx="841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Text Box 43">
              <a:extLst>
                <a:ext uri="{FF2B5EF4-FFF2-40B4-BE49-F238E27FC236}">
                  <a16:creationId xmlns:a16="http://schemas.microsoft.com/office/drawing/2014/main" id="{51AE6D17-F7EE-DE49-8D7C-F3EF9B7F3398}"/>
                </a:ext>
              </a:extLst>
            </p:cNvPr>
            <p:cNvSpPr txBox="1"/>
            <p:nvPr/>
          </p:nvSpPr>
          <p:spPr>
            <a:xfrm>
              <a:off x="1948" y="1848"/>
              <a:ext cx="859" cy="625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部分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偏振光</a:t>
              </a:r>
            </a:p>
          </p:txBody>
        </p:sp>
      </p:grpSp>
      <p:sp>
        <p:nvSpPr>
          <p:cNvPr id="95" name="Text Box 44">
            <a:extLst>
              <a:ext uri="{FF2B5EF4-FFF2-40B4-BE49-F238E27FC236}">
                <a16:creationId xmlns:a16="http://schemas.microsoft.com/office/drawing/2014/main" id="{106D7E16-0B0E-0E4A-BD07-6A4CB0D3C9B1}"/>
              </a:ext>
            </a:extLst>
          </p:cNvPr>
          <p:cNvSpPr txBox="1"/>
          <p:nvPr/>
        </p:nvSpPr>
        <p:spPr>
          <a:xfrm>
            <a:off x="1427163" y="5653088"/>
            <a:ext cx="6497637" cy="500062"/>
          </a:xfrm>
          <a:prstGeom prst="rect">
            <a:avLst/>
          </a:prstGeom>
          <a:noFill/>
          <a:ln w="38100">
            <a:noFill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光轴平行最大光强或最小光强方向放置</a:t>
            </a:r>
          </a:p>
        </p:txBody>
      </p:sp>
      <p:sp>
        <p:nvSpPr>
          <p:cNvPr id="96" name="Line 45">
            <a:extLst>
              <a:ext uri="{FF2B5EF4-FFF2-40B4-BE49-F238E27FC236}">
                <a16:creationId xmlns:a16="http://schemas.microsoft.com/office/drawing/2014/main" id="{D99B5747-C60D-C649-8576-2259F19EAE56}"/>
              </a:ext>
            </a:extLst>
          </p:cNvPr>
          <p:cNvSpPr/>
          <p:nvPr/>
        </p:nvSpPr>
        <p:spPr>
          <a:xfrm flipV="1">
            <a:off x="2433638" y="5359400"/>
            <a:ext cx="360362" cy="3905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7" name="Group 46">
            <a:extLst>
              <a:ext uri="{FF2B5EF4-FFF2-40B4-BE49-F238E27FC236}">
                <a16:creationId xmlns:a16="http://schemas.microsoft.com/office/drawing/2014/main" id="{0C63D66B-6209-0444-9DC7-D65D09CB79CA}"/>
              </a:ext>
            </a:extLst>
          </p:cNvPr>
          <p:cNvGrpSpPr/>
          <p:nvPr/>
        </p:nvGrpSpPr>
        <p:grpSpPr>
          <a:xfrm>
            <a:off x="4995863" y="3297238"/>
            <a:ext cx="3386137" cy="723900"/>
            <a:chOff x="3147" y="2077"/>
            <a:chExt cx="2133" cy="456"/>
          </a:xfrm>
        </p:grpSpPr>
        <p:sp>
          <p:nvSpPr>
            <p:cNvPr id="98" name="Line 47">
              <a:extLst>
                <a:ext uri="{FF2B5EF4-FFF2-40B4-BE49-F238E27FC236}">
                  <a16:creationId xmlns:a16="http://schemas.microsoft.com/office/drawing/2014/main" id="{FBD7A28E-A2E5-D54E-988F-7376FB098BD4}"/>
                </a:ext>
              </a:extLst>
            </p:cNvPr>
            <p:cNvSpPr/>
            <p:nvPr/>
          </p:nvSpPr>
          <p:spPr>
            <a:xfrm>
              <a:off x="3175" y="2403"/>
              <a:ext cx="840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48">
              <a:extLst>
                <a:ext uri="{FF2B5EF4-FFF2-40B4-BE49-F238E27FC236}">
                  <a16:creationId xmlns:a16="http://schemas.microsoft.com/office/drawing/2014/main" id="{055929CD-26A3-5D4D-9260-C8CFC0E4E555}"/>
                </a:ext>
              </a:extLst>
            </p:cNvPr>
            <p:cNvSpPr txBox="1"/>
            <p:nvPr/>
          </p:nvSpPr>
          <p:spPr>
            <a:xfrm>
              <a:off x="3147" y="2077"/>
              <a:ext cx="945" cy="359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线偏振光</a:t>
              </a:r>
            </a:p>
          </p:txBody>
        </p:sp>
        <p:sp>
          <p:nvSpPr>
            <p:cNvPr id="100" name="Text Box 49">
              <a:extLst>
                <a:ext uri="{FF2B5EF4-FFF2-40B4-BE49-F238E27FC236}">
                  <a16:creationId xmlns:a16="http://schemas.microsoft.com/office/drawing/2014/main" id="{E7695A0A-03EF-3241-84FF-2B43D44F5DF6}"/>
                </a:ext>
              </a:extLst>
            </p:cNvPr>
            <p:cNvSpPr txBox="1"/>
            <p:nvPr/>
          </p:nvSpPr>
          <p:spPr>
            <a:xfrm>
              <a:off x="4042" y="2195"/>
              <a:ext cx="1238" cy="338"/>
            </a:xfrm>
            <a:prstGeom prst="rect">
              <a:avLst/>
            </a:prstGeom>
            <a:noFill/>
            <a:ln w="38100">
              <a:noFill/>
            </a:ln>
          </p:spPr>
          <p:txBody>
            <a:bodyPr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变</a:t>
              </a:r>
              <a:r>
                <a:rPr lang="en-US" altLang="zh-CN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4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无消光</a:t>
              </a:r>
            </a:p>
          </p:txBody>
        </p:sp>
      </p:grpSp>
      <p:sp>
        <p:nvSpPr>
          <p:cNvPr id="101" name="Line 50">
            <a:extLst>
              <a:ext uri="{FF2B5EF4-FFF2-40B4-BE49-F238E27FC236}">
                <a16:creationId xmlns:a16="http://schemas.microsoft.com/office/drawing/2014/main" id="{47B6E11A-CD48-A547-883B-37DBABC6727A}"/>
              </a:ext>
            </a:extLst>
          </p:cNvPr>
          <p:cNvSpPr/>
          <p:nvPr/>
        </p:nvSpPr>
        <p:spPr>
          <a:xfrm flipV="1">
            <a:off x="5018088" y="2933700"/>
            <a:ext cx="422275" cy="5080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" name="Rectangle 51">
            <a:extLst>
              <a:ext uri="{FF2B5EF4-FFF2-40B4-BE49-F238E27FC236}">
                <a16:creationId xmlns:a16="http://schemas.microsoft.com/office/drawing/2014/main" id="{BCF59952-DF1F-8040-BEAC-9FBF56BBB519}"/>
              </a:ext>
            </a:extLst>
          </p:cNvPr>
          <p:cNvSpPr/>
          <p:nvPr/>
        </p:nvSpPr>
        <p:spPr>
          <a:xfrm>
            <a:off x="1428750" y="6076950"/>
            <a:ext cx="65722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或光轴平行椭圆偏振光的长轴或短轴放置</a:t>
            </a:r>
          </a:p>
        </p:txBody>
      </p:sp>
    </p:spTree>
    <p:extLst>
      <p:ext uri="{BB962C8B-B14F-4D97-AF65-F5344CB8AC3E}">
        <p14:creationId xmlns:p14="http://schemas.microsoft.com/office/powerpoint/2010/main" val="7659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6" grpId="0" animBg="1"/>
      <p:bldP spid="75" grpId="0"/>
      <p:bldP spid="77" grpId="0" animBg="1"/>
      <p:bldP spid="87" grpId="0" animBg="1"/>
      <p:bldP spid="95" grpId="0" build="p" advAuto="1000"/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73D1CE-F6FF-C64C-A4C6-13F0B147A448}"/>
              </a:ext>
            </a:extLst>
          </p:cNvPr>
          <p:cNvGrpSpPr>
            <a:grpSpLocks/>
          </p:cNvGrpSpPr>
          <p:nvPr/>
        </p:nvGrpSpPr>
        <p:grpSpPr bwMode="auto">
          <a:xfrm>
            <a:off x="1566863" y="3759200"/>
            <a:ext cx="2138362" cy="2462213"/>
            <a:chOff x="987" y="2374"/>
            <a:chExt cx="1347" cy="1551"/>
          </a:xfrm>
        </p:grpSpPr>
        <p:sp>
          <p:nvSpPr>
            <p:cNvPr id="82581" name="Line 3">
              <a:extLst>
                <a:ext uri="{FF2B5EF4-FFF2-40B4-BE49-F238E27FC236}">
                  <a16:creationId xmlns:a16="http://schemas.microsoft.com/office/drawing/2014/main" id="{FD891E9F-EAD2-4843-8753-F245B7A4DC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25" y="2374"/>
              <a:ext cx="0" cy="155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582" name="Group 4">
              <a:extLst>
                <a:ext uri="{FF2B5EF4-FFF2-40B4-BE49-F238E27FC236}">
                  <a16:creationId xmlns:a16="http://schemas.microsoft.com/office/drawing/2014/main" id="{133EF106-FF0F-664D-9132-242D26BC34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" y="2452"/>
              <a:ext cx="442" cy="186"/>
              <a:chOff x="4252" y="895"/>
              <a:chExt cx="848" cy="349"/>
            </a:xfrm>
          </p:grpSpPr>
          <p:sp>
            <p:nvSpPr>
              <p:cNvPr id="82597" name="Line 5">
                <a:extLst>
                  <a:ext uri="{FF2B5EF4-FFF2-40B4-BE49-F238E27FC236}">
                    <a16:creationId xmlns:a16="http://schemas.microsoft.com/office/drawing/2014/main" id="{696ED929-A9CF-4F4D-AA95-37FE1BA47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00" y="949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98" name="Line 6">
                <a:extLst>
                  <a:ext uri="{FF2B5EF4-FFF2-40B4-BE49-F238E27FC236}">
                    <a16:creationId xmlns:a16="http://schemas.microsoft.com/office/drawing/2014/main" id="{3A616458-E250-F443-8398-9F8E146C8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128"/>
                <a:ext cx="8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99" name="Group 7">
                <a:extLst>
                  <a:ext uri="{FF2B5EF4-FFF2-40B4-BE49-F238E27FC236}">
                    <a16:creationId xmlns:a16="http://schemas.microsoft.com/office/drawing/2014/main" id="{9694CA21-A47E-8E4C-A5F7-E2C78639D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5" y="895"/>
                <a:ext cx="373" cy="349"/>
                <a:chOff x="3137" y="2266"/>
                <a:chExt cx="265" cy="250"/>
              </a:xfrm>
            </p:grpSpPr>
            <p:sp>
              <p:nvSpPr>
                <p:cNvPr id="82600" name="Rectangle 8">
                  <a:extLst>
                    <a:ext uri="{FF2B5EF4-FFF2-40B4-BE49-F238E27FC236}">
                      <a16:creationId xmlns:a16="http://schemas.microsoft.com/office/drawing/2014/main" id="{0FC4D12A-9FE6-D849-BDB0-AD1FB1E14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601" name="Group 9">
                  <a:extLst>
                    <a:ext uri="{FF2B5EF4-FFF2-40B4-BE49-F238E27FC236}">
                      <a16:creationId xmlns:a16="http://schemas.microsoft.com/office/drawing/2014/main" id="{7719F2DC-F720-0A43-B6D8-0D23D8D5C3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602" name="WordArt 10">
                    <a:extLst>
                      <a:ext uri="{FF2B5EF4-FFF2-40B4-BE49-F238E27FC236}">
                        <a16:creationId xmlns:a16="http://schemas.microsoft.com/office/drawing/2014/main" id="{37AFAFCC-E2C4-D348-9B25-11E468086951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603" name="WordArt 11">
                    <a:extLst>
                      <a:ext uri="{FF2B5EF4-FFF2-40B4-BE49-F238E27FC236}">
                        <a16:creationId xmlns:a16="http://schemas.microsoft.com/office/drawing/2014/main" id="{6A82CC36-94E2-374C-9C98-9BC195B29F5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583" name="WordArt 12">
              <a:extLst>
                <a:ext uri="{FF2B5EF4-FFF2-40B4-BE49-F238E27FC236}">
                  <a16:creationId xmlns:a16="http://schemas.microsoft.com/office/drawing/2014/main" id="{3E6E7971-0D42-6541-ABD0-AB65F53E188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79" y="2413"/>
              <a:ext cx="103" cy="1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2584" name="Group 13">
              <a:extLst>
                <a:ext uri="{FF2B5EF4-FFF2-40B4-BE49-F238E27FC236}">
                  <a16:creationId xmlns:a16="http://schemas.microsoft.com/office/drawing/2014/main" id="{4FF25BFA-F300-8C41-82DF-23F3E6D666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" y="2650"/>
              <a:ext cx="192" cy="635"/>
              <a:chOff x="3038" y="1267"/>
              <a:chExt cx="368" cy="1195"/>
            </a:xfrm>
          </p:grpSpPr>
          <p:sp>
            <p:nvSpPr>
              <p:cNvPr id="82589" name="Line 14">
                <a:extLst>
                  <a:ext uri="{FF2B5EF4-FFF2-40B4-BE49-F238E27FC236}">
                    <a16:creationId xmlns:a16="http://schemas.microsoft.com/office/drawing/2014/main" id="{A9FF4AD1-CE69-324D-83CC-BBFFC3591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1" y="1267"/>
                <a:ext cx="3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90" name="Line 15">
                <a:extLst>
                  <a:ext uri="{FF2B5EF4-FFF2-40B4-BE49-F238E27FC236}">
                    <a16:creationId xmlns:a16="http://schemas.microsoft.com/office/drawing/2014/main" id="{C7E481C8-F37E-344C-8478-E76D4FD32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38" y="2458"/>
                <a:ext cx="3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91" name="Line 16">
                <a:extLst>
                  <a:ext uri="{FF2B5EF4-FFF2-40B4-BE49-F238E27FC236}">
                    <a16:creationId xmlns:a16="http://schemas.microsoft.com/office/drawing/2014/main" id="{E72A6077-5B1E-394B-97B6-C26ACCBCC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3" y="1267"/>
                <a:ext cx="1" cy="11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92" name="Group 17">
                <a:extLst>
                  <a:ext uri="{FF2B5EF4-FFF2-40B4-BE49-F238E27FC236}">
                    <a16:creationId xmlns:a16="http://schemas.microsoft.com/office/drawing/2014/main" id="{DF7DF175-F785-E44F-B4B1-5FBF4640E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4" y="1689"/>
                <a:ext cx="342" cy="413"/>
                <a:chOff x="426" y="1091"/>
                <a:chExt cx="256" cy="296"/>
              </a:xfrm>
            </p:grpSpPr>
            <p:sp>
              <p:nvSpPr>
                <p:cNvPr id="82593" name="Rectangle 18">
                  <a:extLst>
                    <a:ext uri="{FF2B5EF4-FFF2-40B4-BE49-F238E27FC236}">
                      <a16:creationId xmlns:a16="http://schemas.microsoft.com/office/drawing/2014/main" id="{BF3F6396-6580-A648-ABF3-11675B29C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594" name="Group 19">
                  <a:extLst>
                    <a:ext uri="{FF2B5EF4-FFF2-40B4-BE49-F238E27FC236}">
                      <a16:creationId xmlns:a16="http://schemas.microsoft.com/office/drawing/2014/main" id="{CB591E4D-1A01-934E-BEB4-E963C026DF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595" name="WordArt 20">
                    <a:extLst>
                      <a:ext uri="{FF2B5EF4-FFF2-40B4-BE49-F238E27FC236}">
                        <a16:creationId xmlns:a16="http://schemas.microsoft.com/office/drawing/2014/main" id="{DE3AD588-C22A-B641-88FF-E2DFE4F5FD6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596" name="WordArt 21">
                    <a:extLst>
                      <a:ext uri="{FF2B5EF4-FFF2-40B4-BE49-F238E27FC236}">
                        <a16:creationId xmlns:a16="http://schemas.microsoft.com/office/drawing/2014/main" id="{F5A3B7E2-A49E-C846-8197-06525958CF7B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585" name="Line 22">
              <a:extLst>
                <a:ext uri="{FF2B5EF4-FFF2-40B4-BE49-F238E27FC236}">
                  <a16:creationId xmlns:a16="http://schemas.microsoft.com/office/drawing/2014/main" id="{718AA106-DCDD-104D-8042-B3B49C077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4" y="3284"/>
              <a:ext cx="1140" cy="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86" name="WordArt 23">
              <a:extLst>
                <a:ext uri="{FF2B5EF4-FFF2-40B4-BE49-F238E27FC236}">
                  <a16:creationId xmlns:a16="http://schemas.microsoft.com/office/drawing/2014/main" id="{E504BBE2-DEA2-1744-8F77-F300C484BD9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51" y="3341"/>
              <a:ext cx="123" cy="1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587" name="Rectangle 24">
              <a:extLst>
                <a:ext uri="{FF2B5EF4-FFF2-40B4-BE49-F238E27FC236}">
                  <a16:creationId xmlns:a16="http://schemas.microsoft.com/office/drawing/2014/main" id="{4E98ECDD-2543-1F4D-A36A-9C4504E9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2650"/>
              <a:ext cx="867" cy="12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88" name="WordArt 25">
              <a:extLst>
                <a:ext uri="{FF2B5EF4-FFF2-40B4-BE49-F238E27FC236}">
                  <a16:creationId xmlns:a16="http://schemas.microsoft.com/office/drawing/2014/main" id="{F79B6FE3-88FC-7548-A7C6-531870DBCD6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28" y="3305"/>
              <a:ext cx="66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E22FF73C-59A5-C144-9F9E-8B1096940FA4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849313"/>
            <a:ext cx="2139950" cy="2471737"/>
            <a:chOff x="978" y="535"/>
            <a:chExt cx="1348" cy="1557"/>
          </a:xfrm>
        </p:grpSpPr>
        <p:sp>
          <p:nvSpPr>
            <p:cNvPr id="82558" name="Line 27">
              <a:extLst>
                <a:ext uri="{FF2B5EF4-FFF2-40B4-BE49-F238E27FC236}">
                  <a16:creationId xmlns:a16="http://schemas.microsoft.com/office/drawing/2014/main" id="{8874298D-7C6F-8449-ACE9-717ACE9B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5" y="535"/>
              <a:ext cx="0" cy="15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559" name="Group 28">
              <a:extLst>
                <a:ext uri="{FF2B5EF4-FFF2-40B4-BE49-F238E27FC236}">
                  <a16:creationId xmlns:a16="http://schemas.microsoft.com/office/drawing/2014/main" id="{EE2389D9-4994-D548-961D-DBF30F6425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9" y="617"/>
              <a:ext cx="441" cy="186"/>
              <a:chOff x="1539" y="892"/>
              <a:chExt cx="847" cy="350"/>
            </a:xfrm>
          </p:grpSpPr>
          <p:sp>
            <p:nvSpPr>
              <p:cNvPr id="82574" name="Line 29">
                <a:extLst>
                  <a:ext uri="{FF2B5EF4-FFF2-40B4-BE49-F238E27FC236}">
                    <a16:creationId xmlns:a16="http://schemas.microsoft.com/office/drawing/2014/main" id="{E0D6B0EC-5C0F-CB4D-B5C2-350DA8BA7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946"/>
                <a:ext cx="0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75" name="Line 30">
                <a:extLst>
                  <a:ext uri="{FF2B5EF4-FFF2-40B4-BE49-F238E27FC236}">
                    <a16:creationId xmlns:a16="http://schemas.microsoft.com/office/drawing/2014/main" id="{E5B16033-669E-664A-AF20-CD09B366C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9" y="1125"/>
                <a:ext cx="8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76" name="Group 31">
                <a:extLst>
                  <a:ext uri="{FF2B5EF4-FFF2-40B4-BE49-F238E27FC236}">
                    <a16:creationId xmlns:a16="http://schemas.microsoft.com/office/drawing/2014/main" id="{6F7B9D2F-1869-664D-94E3-E971DC7C84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892"/>
                <a:ext cx="373" cy="350"/>
                <a:chOff x="3137" y="2266"/>
                <a:chExt cx="265" cy="250"/>
              </a:xfrm>
            </p:grpSpPr>
            <p:sp>
              <p:nvSpPr>
                <p:cNvPr id="82577" name="Rectangle 32">
                  <a:extLst>
                    <a:ext uri="{FF2B5EF4-FFF2-40B4-BE49-F238E27FC236}">
                      <a16:creationId xmlns:a16="http://schemas.microsoft.com/office/drawing/2014/main" id="{4A62429F-3D35-5348-AC30-88DE99D6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578" name="Group 33">
                  <a:extLst>
                    <a:ext uri="{FF2B5EF4-FFF2-40B4-BE49-F238E27FC236}">
                      <a16:creationId xmlns:a16="http://schemas.microsoft.com/office/drawing/2014/main" id="{5C16757C-BF49-FE48-AD34-B592CFA137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579" name="WordArt 34">
                    <a:extLst>
                      <a:ext uri="{FF2B5EF4-FFF2-40B4-BE49-F238E27FC236}">
                        <a16:creationId xmlns:a16="http://schemas.microsoft.com/office/drawing/2014/main" id="{B73D09E5-12CA-0D4D-B2A5-03898B50F41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580" name="WordArt 35">
                    <a:extLst>
                      <a:ext uri="{FF2B5EF4-FFF2-40B4-BE49-F238E27FC236}">
                        <a16:creationId xmlns:a16="http://schemas.microsoft.com/office/drawing/2014/main" id="{46420631-7956-E642-9B0E-B5D81D16672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2560" name="Group 36">
              <a:extLst>
                <a:ext uri="{FF2B5EF4-FFF2-40B4-BE49-F238E27FC236}">
                  <a16:creationId xmlns:a16="http://schemas.microsoft.com/office/drawing/2014/main" id="{96DCCF6E-1E57-EA47-9FE0-D4AB06DDAC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" y="814"/>
              <a:ext cx="191" cy="637"/>
              <a:chOff x="327" y="1264"/>
              <a:chExt cx="367" cy="1198"/>
            </a:xfrm>
          </p:grpSpPr>
          <p:sp>
            <p:nvSpPr>
              <p:cNvPr id="82566" name="Line 37">
                <a:extLst>
                  <a:ext uri="{FF2B5EF4-FFF2-40B4-BE49-F238E27FC236}">
                    <a16:creationId xmlns:a16="http://schemas.microsoft.com/office/drawing/2014/main" id="{FC6EA9F6-5F41-A244-8119-C1BE984E2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" y="1264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67" name="Line 38">
                <a:extLst>
                  <a:ext uri="{FF2B5EF4-FFF2-40B4-BE49-F238E27FC236}">
                    <a16:creationId xmlns:a16="http://schemas.microsoft.com/office/drawing/2014/main" id="{463E93E4-BB76-6042-8513-C4534B7BF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" y="2458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68" name="Line 39">
                <a:extLst>
                  <a:ext uri="{FF2B5EF4-FFF2-40B4-BE49-F238E27FC236}">
                    <a16:creationId xmlns:a16="http://schemas.microsoft.com/office/drawing/2014/main" id="{5F327D8F-A3FE-0648-A536-99AEBC8B9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1264"/>
                <a:ext cx="1" cy="1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69" name="Group 40">
                <a:extLst>
                  <a:ext uri="{FF2B5EF4-FFF2-40B4-BE49-F238E27FC236}">
                    <a16:creationId xmlns:a16="http://schemas.microsoft.com/office/drawing/2014/main" id="{AD97C20E-60C6-614D-BCE7-C41C7F3406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" y="1687"/>
                <a:ext cx="341" cy="414"/>
                <a:chOff x="426" y="1091"/>
                <a:chExt cx="256" cy="296"/>
              </a:xfrm>
            </p:grpSpPr>
            <p:sp>
              <p:nvSpPr>
                <p:cNvPr id="82570" name="Rectangle 41">
                  <a:extLst>
                    <a:ext uri="{FF2B5EF4-FFF2-40B4-BE49-F238E27FC236}">
                      <a16:creationId xmlns:a16="http://schemas.microsoft.com/office/drawing/2014/main" id="{EE46B883-BEE9-A34A-B3B5-D92364987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571" name="Group 42">
                  <a:extLst>
                    <a:ext uri="{FF2B5EF4-FFF2-40B4-BE49-F238E27FC236}">
                      <a16:creationId xmlns:a16="http://schemas.microsoft.com/office/drawing/2014/main" id="{B8F4E06F-2395-9140-825A-4392C22A8F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572" name="WordArt 43">
                    <a:extLst>
                      <a:ext uri="{FF2B5EF4-FFF2-40B4-BE49-F238E27FC236}">
                        <a16:creationId xmlns:a16="http://schemas.microsoft.com/office/drawing/2014/main" id="{8231FE09-FAB8-8E4F-8015-2A6CEF14AF2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573" name="WordArt 44">
                    <a:extLst>
                      <a:ext uri="{FF2B5EF4-FFF2-40B4-BE49-F238E27FC236}">
                        <a16:creationId xmlns:a16="http://schemas.microsoft.com/office/drawing/2014/main" id="{693706B3-8B9A-1545-9F96-4AAA5E4A956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561" name="Rectangle 45">
              <a:extLst>
                <a:ext uri="{FF2B5EF4-FFF2-40B4-BE49-F238E27FC236}">
                  <a16:creationId xmlns:a16="http://schemas.microsoft.com/office/drawing/2014/main" id="{A914728F-C88C-874B-A9C7-AB50D5563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814"/>
              <a:ext cx="865" cy="12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62" name="Line 46">
              <a:extLst>
                <a:ext uri="{FF2B5EF4-FFF2-40B4-BE49-F238E27FC236}">
                  <a16:creationId xmlns:a16="http://schemas.microsoft.com/office/drawing/2014/main" id="{0212CD21-9402-9246-94B0-B08E87818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450"/>
              <a:ext cx="11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63" name="WordArt 47">
              <a:extLst>
                <a:ext uri="{FF2B5EF4-FFF2-40B4-BE49-F238E27FC236}">
                  <a16:creationId xmlns:a16="http://schemas.microsoft.com/office/drawing/2014/main" id="{E0FADBC4-5A9C-404E-867C-197ED89D5E4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28" y="1501"/>
              <a:ext cx="122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CC"/>
                    </a:solidFill>
                    <a:round/>
                    <a:headEnd/>
                    <a:tailEnd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CC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564" name="WordArt 48">
              <a:extLst>
                <a:ext uri="{FF2B5EF4-FFF2-40B4-BE49-F238E27FC236}">
                  <a16:creationId xmlns:a16="http://schemas.microsoft.com/office/drawing/2014/main" id="{D996C22E-2A5C-2247-8B5E-E27EA3EDC41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41" y="1477"/>
              <a:ext cx="66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565" name="WordArt 49">
              <a:extLst>
                <a:ext uri="{FF2B5EF4-FFF2-40B4-BE49-F238E27FC236}">
                  <a16:creationId xmlns:a16="http://schemas.microsoft.com/office/drawing/2014/main" id="{3297958F-A584-474F-9E1A-AB315F64271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80" y="555"/>
              <a:ext cx="103" cy="1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746B5183-6738-7D47-B146-2854C8F132BB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1301750"/>
            <a:ext cx="1373187" cy="2020888"/>
            <a:chOff x="714" y="1280"/>
            <a:chExt cx="1662" cy="2396"/>
          </a:xfrm>
        </p:grpSpPr>
        <p:grpSp>
          <p:nvGrpSpPr>
            <p:cNvPr id="82554" name="Group 51">
              <a:extLst>
                <a:ext uri="{FF2B5EF4-FFF2-40B4-BE49-F238E27FC236}">
                  <a16:creationId xmlns:a16="http://schemas.microsoft.com/office/drawing/2014/main" id="{CD0FF42A-0526-EF4B-8AEA-9AF8875BB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" y="1280"/>
              <a:ext cx="1662" cy="2396"/>
              <a:chOff x="674" y="863"/>
              <a:chExt cx="1250" cy="1713"/>
            </a:xfrm>
          </p:grpSpPr>
          <p:sp>
            <p:nvSpPr>
              <p:cNvPr id="82556" name="Line 52">
                <a:extLst>
                  <a:ext uri="{FF2B5EF4-FFF2-40B4-BE49-F238E27FC236}">
                    <a16:creationId xmlns:a16="http://schemas.microsoft.com/office/drawing/2014/main" id="{E870631A-D853-8749-A911-6BCB225B1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4" y="863"/>
                <a:ext cx="1250" cy="1713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57" name="Line 53">
                <a:extLst>
                  <a:ext uri="{FF2B5EF4-FFF2-40B4-BE49-F238E27FC236}">
                    <a16:creationId xmlns:a16="http://schemas.microsoft.com/office/drawing/2014/main" id="{D689F547-9C4F-6344-9B88-3D4A39E5B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6" y="1104"/>
                <a:ext cx="76" cy="10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555" name="Line 54">
              <a:extLst>
                <a:ext uri="{FF2B5EF4-FFF2-40B4-BE49-F238E27FC236}">
                  <a16:creationId xmlns:a16="http://schemas.microsoft.com/office/drawing/2014/main" id="{D1FD7905-A6A7-EE48-9655-72333704BD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9" y="2676"/>
              <a:ext cx="108" cy="1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55351" name="Oval 55">
            <a:extLst>
              <a:ext uri="{FF2B5EF4-FFF2-40B4-BE49-F238E27FC236}">
                <a16:creationId xmlns:a16="http://schemas.microsoft.com/office/drawing/2014/main" id="{43C5CD6A-5FFC-FF4D-A32C-3B1B3BB93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350" y="2279650"/>
            <a:ext cx="41275" cy="42863"/>
          </a:xfrm>
          <a:prstGeom prst="ellipse">
            <a:avLst/>
          </a:prstGeom>
          <a:solidFill>
            <a:schemeClr val="bg1"/>
          </a:solidFill>
          <a:ln w="1905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18" name="Group 56">
            <a:extLst>
              <a:ext uri="{FF2B5EF4-FFF2-40B4-BE49-F238E27FC236}">
                <a16:creationId xmlns:a16="http://schemas.microsoft.com/office/drawing/2014/main" id="{44B939FF-A0FA-7A4D-8CAD-FD490E283009}"/>
              </a:ext>
            </a:extLst>
          </p:cNvPr>
          <p:cNvGrpSpPr>
            <a:grpSpLocks/>
          </p:cNvGrpSpPr>
          <p:nvPr/>
        </p:nvGrpSpPr>
        <p:grpSpPr bwMode="auto">
          <a:xfrm>
            <a:off x="2216150" y="2278063"/>
            <a:ext cx="374650" cy="546100"/>
            <a:chOff x="979" y="1698"/>
            <a:chExt cx="341" cy="464"/>
          </a:xfrm>
        </p:grpSpPr>
        <p:sp>
          <p:nvSpPr>
            <p:cNvPr id="82549" name="Oval 57">
              <a:extLst>
                <a:ext uri="{FF2B5EF4-FFF2-40B4-BE49-F238E27FC236}">
                  <a16:creationId xmlns:a16="http://schemas.microsoft.com/office/drawing/2014/main" id="{6B671C7A-CE18-8247-AE01-E87B2952B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1698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50" name="Oval 58">
              <a:extLst>
                <a:ext uri="{FF2B5EF4-FFF2-40B4-BE49-F238E27FC236}">
                  <a16:creationId xmlns:a16="http://schemas.microsoft.com/office/drawing/2014/main" id="{F220E053-7AD0-F841-8905-9D76E1678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2126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51" name="Line 59">
              <a:extLst>
                <a:ext uri="{FF2B5EF4-FFF2-40B4-BE49-F238E27FC236}">
                  <a16:creationId xmlns:a16="http://schemas.microsoft.com/office/drawing/2014/main" id="{82041240-837D-2040-91B8-31CEA21FD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7" y="1738"/>
              <a:ext cx="0" cy="3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52" name="Line 60">
              <a:extLst>
                <a:ext uri="{FF2B5EF4-FFF2-40B4-BE49-F238E27FC236}">
                  <a16:creationId xmlns:a16="http://schemas.microsoft.com/office/drawing/2014/main" id="{86F03C4A-90BF-7D46-8D40-F715AED6A2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2145"/>
              <a:ext cx="33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53" name="Oval 61">
              <a:extLst>
                <a:ext uri="{FF2B5EF4-FFF2-40B4-BE49-F238E27FC236}">
                  <a16:creationId xmlns:a16="http://schemas.microsoft.com/office/drawing/2014/main" id="{50113A92-2E89-B943-A82E-34DBF8CAE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211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19" name="Group 62">
            <a:extLst>
              <a:ext uri="{FF2B5EF4-FFF2-40B4-BE49-F238E27FC236}">
                <a16:creationId xmlns:a16="http://schemas.microsoft.com/office/drawing/2014/main" id="{3F08DE4C-B15F-5242-94CE-F35A7A335C02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2279650"/>
            <a:ext cx="654050" cy="927100"/>
            <a:chOff x="731" y="1700"/>
            <a:chExt cx="595" cy="786"/>
          </a:xfrm>
        </p:grpSpPr>
        <p:sp>
          <p:nvSpPr>
            <p:cNvPr id="82544" name="Oval 63">
              <a:extLst>
                <a:ext uri="{FF2B5EF4-FFF2-40B4-BE49-F238E27FC236}">
                  <a16:creationId xmlns:a16="http://schemas.microsoft.com/office/drawing/2014/main" id="{0E05C284-116E-634A-9F1F-4B6CE387A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245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5" name="Oval 64">
              <a:extLst>
                <a:ext uri="{FF2B5EF4-FFF2-40B4-BE49-F238E27FC236}">
                  <a16:creationId xmlns:a16="http://schemas.microsoft.com/office/drawing/2014/main" id="{3AB60593-A89A-9647-8799-D710E7BCB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" y="244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6" name="Line 65">
              <a:extLst>
                <a:ext uri="{FF2B5EF4-FFF2-40B4-BE49-F238E27FC236}">
                  <a16:creationId xmlns:a16="http://schemas.microsoft.com/office/drawing/2014/main" id="{2A460801-DD83-424A-A8E6-E2DA96158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" y="1723"/>
              <a:ext cx="0" cy="7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7" name="Line 66">
              <a:extLst>
                <a:ext uri="{FF2B5EF4-FFF2-40B4-BE49-F238E27FC236}">
                  <a16:creationId xmlns:a16="http://schemas.microsoft.com/office/drawing/2014/main" id="{D2B75F6D-8D61-9445-BAEA-6FE75DCF5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" y="2459"/>
              <a:ext cx="555" cy="5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8" name="Oval 67">
              <a:extLst>
                <a:ext uri="{FF2B5EF4-FFF2-40B4-BE49-F238E27FC236}">
                  <a16:creationId xmlns:a16="http://schemas.microsoft.com/office/drawing/2014/main" id="{84B4FC81-A64E-8149-8585-59D5D20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" y="170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20" name="Group 68">
            <a:extLst>
              <a:ext uri="{FF2B5EF4-FFF2-40B4-BE49-F238E27FC236}">
                <a16:creationId xmlns:a16="http://schemas.microsoft.com/office/drawing/2014/main" id="{964EC6FE-D6E8-D74B-A4C5-977430C4C184}"/>
              </a:ext>
            </a:extLst>
          </p:cNvPr>
          <p:cNvGrpSpPr>
            <a:grpSpLocks/>
          </p:cNvGrpSpPr>
          <p:nvPr/>
        </p:nvGrpSpPr>
        <p:grpSpPr bwMode="auto">
          <a:xfrm>
            <a:off x="1865313" y="2279650"/>
            <a:ext cx="719137" cy="1057275"/>
            <a:chOff x="659" y="1700"/>
            <a:chExt cx="655" cy="897"/>
          </a:xfrm>
        </p:grpSpPr>
        <p:sp>
          <p:nvSpPr>
            <p:cNvPr id="82541" name="Oval 69">
              <a:extLst>
                <a:ext uri="{FF2B5EF4-FFF2-40B4-BE49-F238E27FC236}">
                  <a16:creationId xmlns:a16="http://schemas.microsoft.com/office/drawing/2014/main" id="{6145686F-C0E6-6546-AD98-EF34F42EC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2561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2" name="Oval 70">
              <a:extLst>
                <a:ext uri="{FF2B5EF4-FFF2-40B4-BE49-F238E27FC236}">
                  <a16:creationId xmlns:a16="http://schemas.microsoft.com/office/drawing/2014/main" id="{0954964D-B3CF-854F-ABD3-0D6DA0415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255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43" name="Oval 71">
              <a:extLst>
                <a:ext uri="{FF2B5EF4-FFF2-40B4-BE49-F238E27FC236}">
                  <a16:creationId xmlns:a16="http://schemas.microsoft.com/office/drawing/2014/main" id="{75E2E901-CDD0-8B47-A730-68381994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0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55368" name="Line 72">
            <a:extLst>
              <a:ext uri="{FF2B5EF4-FFF2-40B4-BE49-F238E27FC236}">
                <a16:creationId xmlns:a16="http://schemas.microsoft.com/office/drawing/2014/main" id="{13F2180F-4972-1E46-BF87-7F182269CD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4525" y="2886075"/>
            <a:ext cx="188913" cy="26828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21" name="Group 73">
            <a:extLst>
              <a:ext uri="{FF2B5EF4-FFF2-40B4-BE49-F238E27FC236}">
                <a16:creationId xmlns:a16="http://schemas.microsoft.com/office/drawing/2014/main" id="{DF7F1D60-4E53-A349-9FB9-D71F893E8773}"/>
              </a:ext>
            </a:extLst>
          </p:cNvPr>
          <p:cNvGrpSpPr>
            <a:grpSpLocks/>
          </p:cNvGrpSpPr>
          <p:nvPr/>
        </p:nvGrpSpPr>
        <p:grpSpPr bwMode="auto">
          <a:xfrm>
            <a:off x="2109788" y="3414713"/>
            <a:ext cx="931862" cy="192087"/>
            <a:chOff x="882" y="2662"/>
            <a:chExt cx="848" cy="163"/>
          </a:xfrm>
        </p:grpSpPr>
        <p:grpSp>
          <p:nvGrpSpPr>
            <p:cNvPr id="82530" name="Group 74">
              <a:extLst>
                <a:ext uri="{FF2B5EF4-FFF2-40B4-BE49-F238E27FC236}">
                  <a16:creationId xmlns:a16="http://schemas.microsoft.com/office/drawing/2014/main" id="{9ABE49A5-DD03-AF49-BD24-211438A0B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" y="2678"/>
              <a:ext cx="178" cy="147"/>
              <a:chOff x="2294" y="1955"/>
              <a:chExt cx="252" cy="209"/>
            </a:xfrm>
          </p:grpSpPr>
          <p:sp>
            <p:nvSpPr>
              <p:cNvPr id="82539" name="WordArt 75">
                <a:extLst>
                  <a:ext uri="{FF2B5EF4-FFF2-40B4-BE49-F238E27FC236}">
                    <a16:creationId xmlns:a16="http://schemas.microsoft.com/office/drawing/2014/main" id="{A2A287F9-76A2-7643-9F31-6F1A071D69E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540" name="WordArt 76">
                <a:extLst>
                  <a:ext uri="{FF2B5EF4-FFF2-40B4-BE49-F238E27FC236}">
                    <a16:creationId xmlns:a16="http://schemas.microsoft.com/office/drawing/2014/main" id="{9DCCF876-F120-5147-8CFD-8D39C6BF43D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531" name="Line 77">
              <a:extLst>
                <a:ext uri="{FF2B5EF4-FFF2-40B4-BE49-F238E27FC236}">
                  <a16:creationId xmlns:a16="http://schemas.microsoft.com/office/drawing/2014/main" id="{BEC4612D-E551-0A49-9ED6-F1BC7AA4A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2729"/>
              <a:ext cx="1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532" name="Group 78">
              <a:extLst>
                <a:ext uri="{FF2B5EF4-FFF2-40B4-BE49-F238E27FC236}">
                  <a16:creationId xmlns:a16="http://schemas.microsoft.com/office/drawing/2014/main" id="{9E7B7A48-4D59-614A-8A11-A095B924F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7" y="2662"/>
              <a:ext cx="172" cy="147"/>
              <a:chOff x="2754" y="806"/>
              <a:chExt cx="244" cy="209"/>
            </a:xfrm>
          </p:grpSpPr>
          <p:sp>
            <p:nvSpPr>
              <p:cNvPr id="82537" name="WordArt 79">
                <a:extLst>
                  <a:ext uri="{FF2B5EF4-FFF2-40B4-BE49-F238E27FC236}">
                    <a16:creationId xmlns:a16="http://schemas.microsoft.com/office/drawing/2014/main" id="{E29D6961-BC73-F742-B01C-951AED0577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38" name="WordArt 80">
                <a:extLst>
                  <a:ext uri="{FF2B5EF4-FFF2-40B4-BE49-F238E27FC236}">
                    <a16:creationId xmlns:a16="http://schemas.microsoft.com/office/drawing/2014/main" id="{341947F6-EC58-7D4F-98D1-43766924407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533" name="Group 81">
              <a:extLst>
                <a:ext uri="{FF2B5EF4-FFF2-40B4-BE49-F238E27FC236}">
                  <a16:creationId xmlns:a16="http://schemas.microsoft.com/office/drawing/2014/main" id="{197D504F-F086-4241-8DD7-3F3C82108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704"/>
              <a:ext cx="137" cy="49"/>
              <a:chOff x="1260" y="2371"/>
              <a:chExt cx="151" cy="53"/>
            </a:xfrm>
          </p:grpSpPr>
          <p:sp>
            <p:nvSpPr>
              <p:cNvPr id="82535" name="Line 82">
                <a:extLst>
                  <a:ext uri="{FF2B5EF4-FFF2-40B4-BE49-F238E27FC236}">
                    <a16:creationId xmlns:a16="http://schemas.microsoft.com/office/drawing/2014/main" id="{46D37A35-9201-A545-A02C-2ED593EB3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36" name="Line 83">
                <a:extLst>
                  <a:ext uri="{FF2B5EF4-FFF2-40B4-BE49-F238E27FC236}">
                    <a16:creationId xmlns:a16="http://schemas.microsoft.com/office/drawing/2014/main" id="{01435758-FAD5-D640-AF06-856D53151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534" name="WordArt 84">
              <a:extLst>
                <a:ext uri="{FF2B5EF4-FFF2-40B4-BE49-F238E27FC236}">
                  <a16:creationId xmlns:a16="http://schemas.microsoft.com/office/drawing/2014/main" id="{4ACAB076-DA82-1B48-9724-F39DB64A0F7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648" y="2673"/>
              <a:ext cx="82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85">
            <a:extLst>
              <a:ext uri="{FF2B5EF4-FFF2-40B4-BE49-F238E27FC236}">
                <a16:creationId xmlns:a16="http://schemas.microsoft.com/office/drawing/2014/main" id="{5B6748A0-DA60-2E41-B1A0-1C13E1CFA04D}"/>
              </a:ext>
            </a:extLst>
          </p:cNvPr>
          <p:cNvGrpSpPr>
            <a:grpSpLocks/>
          </p:cNvGrpSpPr>
          <p:nvPr/>
        </p:nvGrpSpPr>
        <p:grpSpPr bwMode="auto">
          <a:xfrm>
            <a:off x="2540000" y="1400175"/>
            <a:ext cx="658813" cy="919163"/>
            <a:chOff x="1274" y="954"/>
            <a:chExt cx="599" cy="780"/>
          </a:xfrm>
        </p:grpSpPr>
        <p:sp>
          <p:nvSpPr>
            <p:cNvPr id="82525" name="Line 86">
              <a:extLst>
                <a:ext uri="{FF2B5EF4-FFF2-40B4-BE49-F238E27FC236}">
                  <a16:creationId xmlns:a16="http://schemas.microsoft.com/office/drawing/2014/main" id="{95245C33-86D5-2840-B16A-0F73DCF93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4" y="968"/>
              <a:ext cx="555" cy="5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6" name="Line 87">
              <a:extLst>
                <a:ext uri="{FF2B5EF4-FFF2-40B4-BE49-F238E27FC236}">
                  <a16:creationId xmlns:a16="http://schemas.microsoft.com/office/drawing/2014/main" id="{5B626817-0CBC-B342-986F-6A0F9CF05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2" y="1009"/>
              <a:ext cx="0" cy="7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7" name="Oval 88">
              <a:extLst>
                <a:ext uri="{FF2B5EF4-FFF2-40B4-BE49-F238E27FC236}">
                  <a16:creationId xmlns:a16="http://schemas.microsoft.com/office/drawing/2014/main" id="{E7F65443-46F2-1C4E-BB27-147F25A8A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96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8" name="Oval 89">
              <a:extLst>
                <a:ext uri="{FF2B5EF4-FFF2-40B4-BE49-F238E27FC236}">
                  <a16:creationId xmlns:a16="http://schemas.microsoft.com/office/drawing/2014/main" id="{75E7D299-E5CF-B041-8946-0429792D9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954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9" name="Oval 90">
              <a:extLst>
                <a:ext uri="{FF2B5EF4-FFF2-40B4-BE49-F238E27FC236}">
                  <a16:creationId xmlns:a16="http://schemas.microsoft.com/office/drawing/2014/main" id="{67D86145-324F-284A-B8D4-48AC17682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1698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26" name="Group 91">
            <a:extLst>
              <a:ext uri="{FF2B5EF4-FFF2-40B4-BE49-F238E27FC236}">
                <a16:creationId xmlns:a16="http://schemas.microsoft.com/office/drawing/2014/main" id="{256E8513-4B6E-9F4B-87C9-F2E6A8BE3FFB}"/>
              </a:ext>
            </a:extLst>
          </p:cNvPr>
          <p:cNvGrpSpPr>
            <a:grpSpLocks/>
          </p:cNvGrpSpPr>
          <p:nvPr/>
        </p:nvGrpSpPr>
        <p:grpSpPr bwMode="auto">
          <a:xfrm>
            <a:off x="2543175" y="1793875"/>
            <a:ext cx="392113" cy="530225"/>
            <a:chOff x="1276" y="1287"/>
            <a:chExt cx="357" cy="451"/>
          </a:xfrm>
        </p:grpSpPr>
        <p:sp>
          <p:nvSpPr>
            <p:cNvPr id="82520" name="Line 92">
              <a:extLst>
                <a:ext uri="{FF2B5EF4-FFF2-40B4-BE49-F238E27FC236}">
                  <a16:creationId xmlns:a16="http://schemas.microsoft.com/office/drawing/2014/main" id="{DBDFB7B9-E204-FD40-86C0-7C64548E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1316"/>
              <a:ext cx="0" cy="3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1" name="Line 93">
              <a:extLst>
                <a:ext uri="{FF2B5EF4-FFF2-40B4-BE49-F238E27FC236}">
                  <a16:creationId xmlns:a16="http://schemas.microsoft.com/office/drawing/2014/main" id="{93F06A66-F545-F241-8218-877BBEE32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3" y="1303"/>
              <a:ext cx="33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2" name="Oval 94">
              <a:extLst>
                <a:ext uri="{FF2B5EF4-FFF2-40B4-BE49-F238E27FC236}">
                  <a16:creationId xmlns:a16="http://schemas.microsoft.com/office/drawing/2014/main" id="{CDA83858-FB05-DE4D-8B1C-4993E725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1287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3" name="Oval 95">
              <a:extLst>
                <a:ext uri="{FF2B5EF4-FFF2-40B4-BE49-F238E27FC236}">
                  <a16:creationId xmlns:a16="http://schemas.microsoft.com/office/drawing/2014/main" id="{32A204C7-D116-2949-BC7F-FC1E81B82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1289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524" name="Oval 96">
              <a:extLst>
                <a:ext uri="{FF2B5EF4-FFF2-40B4-BE49-F238E27FC236}">
                  <a16:creationId xmlns:a16="http://schemas.microsoft.com/office/drawing/2014/main" id="{0A7689F2-9308-1944-9C6C-EB3FF8DF3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701"/>
              <a:ext cx="40" cy="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27" name="Group 97">
            <a:extLst>
              <a:ext uri="{FF2B5EF4-FFF2-40B4-BE49-F238E27FC236}">
                <a16:creationId xmlns:a16="http://schemas.microsoft.com/office/drawing/2014/main" id="{2A673F7F-4843-3F4C-A87C-8CD0A83CAF17}"/>
              </a:ext>
            </a:extLst>
          </p:cNvPr>
          <p:cNvGrpSpPr>
            <a:grpSpLocks/>
          </p:cNvGrpSpPr>
          <p:nvPr/>
        </p:nvGrpSpPr>
        <p:grpSpPr bwMode="auto">
          <a:xfrm>
            <a:off x="2011363" y="1206500"/>
            <a:ext cx="1611312" cy="1130300"/>
            <a:chOff x="890" y="1284"/>
            <a:chExt cx="1949" cy="1340"/>
          </a:xfrm>
        </p:grpSpPr>
        <p:grpSp>
          <p:nvGrpSpPr>
            <p:cNvPr id="82498" name="Group 98">
              <a:extLst>
                <a:ext uri="{FF2B5EF4-FFF2-40B4-BE49-F238E27FC236}">
                  <a16:creationId xmlns:a16="http://schemas.microsoft.com/office/drawing/2014/main" id="{CEFDA01C-92DC-1A48-B5F0-06259B758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4" y="1335"/>
              <a:ext cx="926" cy="1289"/>
              <a:chOff x="1506" y="1213"/>
              <a:chExt cx="926" cy="1289"/>
            </a:xfrm>
          </p:grpSpPr>
          <p:sp>
            <p:nvSpPr>
              <p:cNvPr id="82517" name="Oval 99">
                <a:extLst>
                  <a:ext uri="{FF2B5EF4-FFF2-40B4-BE49-F238E27FC236}">
                    <a16:creationId xmlns:a16="http://schemas.microsoft.com/office/drawing/2014/main" id="{94DC743A-DF90-0549-9CDF-862377398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6" y="1213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18" name="Oval 100">
                <a:extLst>
                  <a:ext uri="{FF2B5EF4-FFF2-40B4-BE49-F238E27FC236}">
                    <a16:creationId xmlns:a16="http://schemas.microsoft.com/office/drawing/2014/main" id="{2DD3FA08-C316-7B4B-B335-5D8F6D976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1223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519" name="Oval 101">
                <a:extLst>
                  <a:ext uri="{FF2B5EF4-FFF2-40B4-BE49-F238E27FC236}">
                    <a16:creationId xmlns:a16="http://schemas.microsoft.com/office/drawing/2014/main" id="{2183E6E8-9EB6-C948-A347-914710BA9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412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499" name="Group 102">
              <a:extLst>
                <a:ext uri="{FF2B5EF4-FFF2-40B4-BE49-F238E27FC236}">
                  <a16:creationId xmlns:a16="http://schemas.microsoft.com/office/drawing/2014/main" id="{D87D2A00-512F-1E47-B03E-08F0F08E3C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1284"/>
              <a:ext cx="530" cy="205"/>
              <a:chOff x="882" y="1162"/>
              <a:chExt cx="530" cy="205"/>
            </a:xfrm>
          </p:grpSpPr>
          <p:sp>
            <p:nvSpPr>
              <p:cNvPr id="82509" name="Rectangle 103">
                <a:extLst>
                  <a:ext uri="{FF2B5EF4-FFF2-40B4-BE49-F238E27FC236}">
                    <a16:creationId xmlns:a16="http://schemas.microsoft.com/office/drawing/2014/main" id="{5C77B600-7870-4741-B8C4-6974CCC93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162"/>
                <a:ext cx="530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10" name="Group 104">
                <a:extLst>
                  <a:ext uri="{FF2B5EF4-FFF2-40B4-BE49-F238E27FC236}">
                    <a16:creationId xmlns:a16="http://schemas.microsoft.com/office/drawing/2014/main" id="{6913526C-8641-9143-B53D-B195F12165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3" y="1248"/>
                <a:ext cx="106" cy="52"/>
                <a:chOff x="1260" y="2371"/>
                <a:chExt cx="151" cy="53"/>
              </a:xfrm>
            </p:grpSpPr>
            <p:sp>
              <p:nvSpPr>
                <p:cNvPr id="82515" name="Line 105">
                  <a:extLst>
                    <a:ext uri="{FF2B5EF4-FFF2-40B4-BE49-F238E27FC236}">
                      <a16:creationId xmlns:a16="http://schemas.microsoft.com/office/drawing/2014/main" id="{5E644972-89D8-914A-88D2-C4C406E416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516" name="Line 106">
                  <a:extLst>
                    <a:ext uri="{FF2B5EF4-FFF2-40B4-BE49-F238E27FC236}">
                      <a16:creationId xmlns:a16="http://schemas.microsoft.com/office/drawing/2014/main" id="{DFE3A543-494A-E54E-8BFF-59E4F0D678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2511" name="Group 107">
                <a:extLst>
                  <a:ext uri="{FF2B5EF4-FFF2-40B4-BE49-F238E27FC236}">
                    <a16:creationId xmlns:a16="http://schemas.microsoft.com/office/drawing/2014/main" id="{7E884A52-8925-D54D-A52B-F169B63C20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2" y="1201"/>
                <a:ext cx="184" cy="152"/>
                <a:chOff x="2294" y="1955"/>
                <a:chExt cx="252" cy="209"/>
              </a:xfrm>
            </p:grpSpPr>
            <p:sp>
              <p:nvSpPr>
                <p:cNvPr id="82513" name="WordArt 108">
                  <a:extLst>
                    <a:ext uri="{FF2B5EF4-FFF2-40B4-BE49-F238E27FC236}">
                      <a16:creationId xmlns:a16="http://schemas.microsoft.com/office/drawing/2014/main" id="{8F527276-5D2B-0C47-B238-E1AE4A417E46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77" y="2046"/>
                  <a:ext cx="69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514" name="WordArt 109">
                  <a:extLst>
                    <a:ext uri="{FF2B5EF4-FFF2-40B4-BE49-F238E27FC236}">
                      <a16:creationId xmlns:a16="http://schemas.microsoft.com/office/drawing/2014/main" id="{DC7676F7-13DD-E44B-ACE4-E3FC9D6B765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4" y="1955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512" name="WordArt 110">
                <a:extLst>
                  <a:ext uri="{FF2B5EF4-FFF2-40B4-BE49-F238E27FC236}">
                    <a16:creationId xmlns:a16="http://schemas.microsoft.com/office/drawing/2014/main" id="{0DA55DDE-4EA9-5C45-94B7-3580B3434670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88" y="1200"/>
                <a:ext cx="84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1199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500" name="Group 111">
              <a:extLst>
                <a:ext uri="{FF2B5EF4-FFF2-40B4-BE49-F238E27FC236}">
                  <a16:creationId xmlns:a16="http://schemas.microsoft.com/office/drawing/2014/main" id="{29E0B294-BECB-D049-A00E-3C79C7A9A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9" y="2265"/>
              <a:ext cx="530" cy="205"/>
              <a:chOff x="2301" y="2143"/>
              <a:chExt cx="530" cy="205"/>
            </a:xfrm>
          </p:grpSpPr>
          <p:sp>
            <p:nvSpPr>
              <p:cNvPr id="82501" name="Rectangle 112">
                <a:extLst>
                  <a:ext uri="{FF2B5EF4-FFF2-40B4-BE49-F238E27FC236}">
                    <a16:creationId xmlns:a16="http://schemas.microsoft.com/office/drawing/2014/main" id="{5B645141-F10E-C848-B571-565E7E9BF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2143"/>
                <a:ext cx="530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502" name="Group 113">
                <a:extLst>
                  <a:ext uri="{FF2B5EF4-FFF2-40B4-BE49-F238E27FC236}">
                    <a16:creationId xmlns:a16="http://schemas.microsoft.com/office/drawing/2014/main" id="{84ECF62F-09CD-934E-8BAD-663D0C48A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61" y="2183"/>
                <a:ext cx="176" cy="152"/>
                <a:chOff x="2754" y="806"/>
                <a:chExt cx="244" cy="209"/>
              </a:xfrm>
            </p:grpSpPr>
            <p:sp>
              <p:nvSpPr>
                <p:cNvPr id="82507" name="WordArt 114">
                  <a:extLst>
                    <a:ext uri="{FF2B5EF4-FFF2-40B4-BE49-F238E27FC236}">
                      <a16:creationId xmlns:a16="http://schemas.microsoft.com/office/drawing/2014/main" id="{3FCA6369-7D15-CD4A-A481-A0AFFB8E3491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4" y="806"/>
                  <a:ext cx="165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" altLang="zh-CN" sz="3600" b="1" i="1" u="none" strike="noStrike" kern="10" cap="none" spc="0" normalizeH="0" baseline="0" noProof="0">
                      <a:ln w="9525">
                        <a:solidFill>
                          <a:srgbClr val="0033CC"/>
                        </a:solidFill>
                        <a:round/>
                        <a:headEnd/>
                        <a:tailEnd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Symbol" pitchFamily="2" charset="2"/>
                      <a:ea typeface="华文中宋" panose="02010600040101010101" pitchFamily="2" charset="-122"/>
                      <a:cs typeface="+mn-cs"/>
                    </a:rPr>
                    <a:t>j</a:t>
                  </a:r>
                  <a:endParaRPr kumimoji="1" lang="zh-CN" altLang="en-US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508" name="WordArt 115">
                  <a:extLst>
                    <a:ext uri="{FF2B5EF4-FFF2-40B4-BE49-F238E27FC236}">
                      <a16:creationId xmlns:a16="http://schemas.microsoft.com/office/drawing/2014/main" id="{9F3A40DA-1D3D-BE4D-84F5-5C514F266439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7" y="908"/>
                  <a:ext cx="61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3600" b="1" i="0" u="none" strike="noStrike" kern="10" cap="none" spc="0" normalizeH="0" baseline="0" noProof="0">
                      <a:ln w="9525">
                        <a:solidFill>
                          <a:srgbClr val="0033CC"/>
                        </a:solidFill>
                        <a:round/>
                        <a:headEnd/>
                        <a:tailEnd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1" lang="zh-CN" altLang="en-US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2503" name="Group 116">
                <a:extLst>
                  <a:ext uri="{FF2B5EF4-FFF2-40B4-BE49-F238E27FC236}">
                    <a16:creationId xmlns:a16="http://schemas.microsoft.com/office/drawing/2014/main" id="{47461B76-8DA9-FE42-99B2-55207D75E1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4" y="2229"/>
                <a:ext cx="106" cy="52"/>
                <a:chOff x="1260" y="2371"/>
                <a:chExt cx="151" cy="53"/>
              </a:xfrm>
            </p:grpSpPr>
            <p:sp>
              <p:nvSpPr>
                <p:cNvPr id="82505" name="Line 117">
                  <a:extLst>
                    <a:ext uri="{FF2B5EF4-FFF2-40B4-BE49-F238E27FC236}">
                      <a16:creationId xmlns:a16="http://schemas.microsoft.com/office/drawing/2014/main" id="{4741465A-B3B9-4C4A-A654-71CF87274C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506" name="Line 118">
                  <a:extLst>
                    <a:ext uri="{FF2B5EF4-FFF2-40B4-BE49-F238E27FC236}">
                      <a16:creationId xmlns:a16="http://schemas.microsoft.com/office/drawing/2014/main" id="{2D003902-4C67-DE45-A3F9-AE1F54D97A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504" name="WordArt 119">
                <a:extLst>
                  <a:ext uri="{FF2B5EF4-FFF2-40B4-BE49-F238E27FC236}">
                    <a16:creationId xmlns:a16="http://schemas.microsoft.com/office/drawing/2014/main" id="{DC1F1E6E-254B-8A42-B689-CB3E38CE90A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08" y="2188"/>
                <a:ext cx="84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1199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0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0235" name="Group 120">
            <a:extLst>
              <a:ext uri="{FF2B5EF4-FFF2-40B4-BE49-F238E27FC236}">
                <a16:creationId xmlns:a16="http://schemas.microsoft.com/office/drawing/2014/main" id="{DEE15450-F33A-D740-9F5F-D15C62561C4B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222750"/>
            <a:ext cx="1371600" cy="2033588"/>
            <a:chOff x="3453" y="1286"/>
            <a:chExt cx="1658" cy="2411"/>
          </a:xfrm>
        </p:grpSpPr>
        <p:grpSp>
          <p:nvGrpSpPr>
            <p:cNvPr id="82494" name="Group 121">
              <a:extLst>
                <a:ext uri="{FF2B5EF4-FFF2-40B4-BE49-F238E27FC236}">
                  <a16:creationId xmlns:a16="http://schemas.microsoft.com/office/drawing/2014/main" id="{626E955F-272B-CA4B-A018-B4567ADFD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3" y="1286"/>
              <a:ext cx="1658" cy="2411"/>
              <a:chOff x="2723" y="890"/>
              <a:chExt cx="1245" cy="1727"/>
            </a:xfrm>
          </p:grpSpPr>
          <p:sp>
            <p:nvSpPr>
              <p:cNvPr id="82496" name="Line 122">
                <a:extLst>
                  <a:ext uri="{FF2B5EF4-FFF2-40B4-BE49-F238E27FC236}">
                    <a16:creationId xmlns:a16="http://schemas.microsoft.com/office/drawing/2014/main" id="{1A292722-0120-6642-8D89-214A28F58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890"/>
                <a:ext cx="1245" cy="1727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97" name="Line 123">
                <a:extLst>
                  <a:ext uri="{FF2B5EF4-FFF2-40B4-BE49-F238E27FC236}">
                    <a16:creationId xmlns:a16="http://schemas.microsoft.com/office/drawing/2014/main" id="{043BF93E-9CF8-354F-B96E-D6A50C207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35" y="2287"/>
                <a:ext cx="64" cy="9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95" name="Line 124">
              <a:extLst>
                <a:ext uri="{FF2B5EF4-FFF2-40B4-BE49-F238E27FC236}">
                  <a16:creationId xmlns:a16="http://schemas.microsoft.com/office/drawing/2014/main" id="{A29CC18E-7A94-D747-9612-B02B204C4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6" y="1964"/>
              <a:ext cx="112" cy="16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39" name="Group 125">
            <a:extLst>
              <a:ext uri="{FF2B5EF4-FFF2-40B4-BE49-F238E27FC236}">
                <a16:creationId xmlns:a16="http://schemas.microsoft.com/office/drawing/2014/main" id="{5EEFCC0B-940E-C84D-B7F3-A1B251A4F9DD}"/>
              </a:ext>
            </a:extLst>
          </p:cNvPr>
          <p:cNvGrpSpPr>
            <a:grpSpLocks/>
          </p:cNvGrpSpPr>
          <p:nvPr/>
        </p:nvGrpSpPr>
        <p:grpSpPr bwMode="auto">
          <a:xfrm>
            <a:off x="1871663" y="4189413"/>
            <a:ext cx="731837" cy="1042987"/>
            <a:chOff x="2689" y="861"/>
            <a:chExt cx="664" cy="886"/>
          </a:xfrm>
        </p:grpSpPr>
        <p:sp>
          <p:nvSpPr>
            <p:cNvPr id="82491" name="Oval 126">
              <a:extLst>
                <a:ext uri="{FF2B5EF4-FFF2-40B4-BE49-F238E27FC236}">
                  <a16:creationId xmlns:a16="http://schemas.microsoft.com/office/drawing/2014/main" id="{A5A69194-9F14-2E44-918B-2295162477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689" y="1711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92" name="Oval 127">
              <a:extLst>
                <a:ext uri="{FF2B5EF4-FFF2-40B4-BE49-F238E27FC236}">
                  <a16:creationId xmlns:a16="http://schemas.microsoft.com/office/drawing/2014/main" id="{6D4AA297-E2F7-3147-BEB6-D3E9E3CE64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6" y="861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93" name="Oval 128">
              <a:extLst>
                <a:ext uri="{FF2B5EF4-FFF2-40B4-BE49-F238E27FC236}">
                  <a16:creationId xmlns:a16="http://schemas.microsoft.com/office/drawing/2014/main" id="{0F8989AB-37BD-D442-8E65-3EBFCBA062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695" y="861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40" name="Group 129">
            <a:extLst>
              <a:ext uri="{FF2B5EF4-FFF2-40B4-BE49-F238E27FC236}">
                <a16:creationId xmlns:a16="http://schemas.microsoft.com/office/drawing/2014/main" id="{C3C60949-957D-B140-862A-F90D13A20B48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4310063"/>
            <a:ext cx="657225" cy="922337"/>
            <a:chOff x="2770" y="964"/>
            <a:chExt cx="597" cy="784"/>
          </a:xfrm>
        </p:grpSpPr>
        <p:sp>
          <p:nvSpPr>
            <p:cNvPr id="82486" name="Line 130">
              <a:extLst>
                <a:ext uri="{FF2B5EF4-FFF2-40B4-BE49-F238E27FC236}">
                  <a16:creationId xmlns:a16="http://schemas.microsoft.com/office/drawing/2014/main" id="{02C6BD81-368A-AB4A-A1CD-D38E521F2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978"/>
              <a:ext cx="555" cy="5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7" name="Line 131">
              <a:extLst>
                <a:ext uri="{FF2B5EF4-FFF2-40B4-BE49-F238E27FC236}">
                  <a16:creationId xmlns:a16="http://schemas.microsoft.com/office/drawing/2014/main" id="{3E5F331F-E83A-9E4C-BF60-0CEE52A9D4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9" y="1019"/>
              <a:ext cx="0" cy="7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8" name="Oval 132">
              <a:extLst>
                <a:ext uri="{FF2B5EF4-FFF2-40B4-BE49-F238E27FC236}">
                  <a16:creationId xmlns:a16="http://schemas.microsoft.com/office/drawing/2014/main" id="{ED6410BC-BD14-7C43-9C1E-6EF04710C2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79" y="97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9" name="Oval 133">
              <a:extLst>
                <a:ext uri="{FF2B5EF4-FFF2-40B4-BE49-F238E27FC236}">
                  <a16:creationId xmlns:a16="http://schemas.microsoft.com/office/drawing/2014/main" id="{D365C242-9DD1-EE4E-80EA-0E2F397D35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" y="964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90" name="Oval 134">
              <a:extLst>
                <a:ext uri="{FF2B5EF4-FFF2-40B4-BE49-F238E27FC236}">
                  <a16:creationId xmlns:a16="http://schemas.microsoft.com/office/drawing/2014/main" id="{B40B6F60-EA72-314D-B729-B14DBA9440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70" y="1712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55431" name="Oval 135">
            <a:extLst>
              <a:ext uri="{FF2B5EF4-FFF2-40B4-BE49-F238E27FC236}">
                <a16:creationId xmlns:a16="http://schemas.microsoft.com/office/drawing/2014/main" id="{4EB24C2D-A944-3E44-B93C-19890B422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191125"/>
            <a:ext cx="39688" cy="42863"/>
          </a:xfrm>
          <a:prstGeom prst="ellipse">
            <a:avLst/>
          </a:prstGeom>
          <a:solidFill>
            <a:schemeClr val="bg1"/>
          </a:solidFill>
          <a:ln w="1905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80262" name="Group 136">
            <a:extLst>
              <a:ext uri="{FF2B5EF4-FFF2-40B4-BE49-F238E27FC236}">
                <a16:creationId xmlns:a16="http://schemas.microsoft.com/office/drawing/2014/main" id="{7AD714FF-322A-B646-A690-39477ADB8D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51113" y="5191125"/>
            <a:ext cx="654050" cy="927100"/>
            <a:chOff x="731" y="1700"/>
            <a:chExt cx="595" cy="786"/>
          </a:xfrm>
        </p:grpSpPr>
        <p:sp>
          <p:nvSpPr>
            <p:cNvPr id="82481" name="Oval 137">
              <a:extLst>
                <a:ext uri="{FF2B5EF4-FFF2-40B4-BE49-F238E27FC236}">
                  <a16:creationId xmlns:a16="http://schemas.microsoft.com/office/drawing/2014/main" id="{DA51B91D-D02E-B54D-A165-8C0B1180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245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2" name="Oval 138">
              <a:extLst>
                <a:ext uri="{FF2B5EF4-FFF2-40B4-BE49-F238E27FC236}">
                  <a16:creationId xmlns:a16="http://schemas.microsoft.com/office/drawing/2014/main" id="{008769DC-8520-8E41-8358-77E2EDAC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" y="244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3" name="Line 139">
              <a:extLst>
                <a:ext uri="{FF2B5EF4-FFF2-40B4-BE49-F238E27FC236}">
                  <a16:creationId xmlns:a16="http://schemas.microsoft.com/office/drawing/2014/main" id="{3E9B1863-0961-B644-BC3E-1CDFB13AD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" y="1723"/>
              <a:ext cx="0" cy="7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4" name="Line 140">
              <a:extLst>
                <a:ext uri="{FF2B5EF4-FFF2-40B4-BE49-F238E27FC236}">
                  <a16:creationId xmlns:a16="http://schemas.microsoft.com/office/drawing/2014/main" id="{7414CB78-FAB4-1546-AD17-78421341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" y="2459"/>
              <a:ext cx="555" cy="5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5" name="Oval 141">
              <a:extLst>
                <a:ext uri="{FF2B5EF4-FFF2-40B4-BE49-F238E27FC236}">
                  <a16:creationId xmlns:a16="http://schemas.microsoft.com/office/drawing/2014/main" id="{38C8F235-AFE5-374B-B0EF-8FCE8BC2C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" y="170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63" name="Group 142">
            <a:extLst>
              <a:ext uri="{FF2B5EF4-FFF2-40B4-BE49-F238E27FC236}">
                <a16:creationId xmlns:a16="http://schemas.microsoft.com/office/drawing/2014/main" id="{A3F10DE9-8CF1-4348-B6AD-58B032A447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51113" y="5192713"/>
            <a:ext cx="385762" cy="552450"/>
            <a:chOff x="979" y="1698"/>
            <a:chExt cx="341" cy="464"/>
          </a:xfrm>
        </p:grpSpPr>
        <p:sp>
          <p:nvSpPr>
            <p:cNvPr id="82476" name="Oval 143">
              <a:extLst>
                <a:ext uri="{FF2B5EF4-FFF2-40B4-BE49-F238E27FC236}">
                  <a16:creationId xmlns:a16="http://schemas.microsoft.com/office/drawing/2014/main" id="{BE8E17A3-CC08-FF41-9FEC-C7C2C228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1698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7" name="Oval 144">
              <a:extLst>
                <a:ext uri="{FF2B5EF4-FFF2-40B4-BE49-F238E27FC236}">
                  <a16:creationId xmlns:a16="http://schemas.microsoft.com/office/drawing/2014/main" id="{B327ACAB-20EB-9E4A-A744-F0FFBB416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2126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8" name="Line 145">
              <a:extLst>
                <a:ext uri="{FF2B5EF4-FFF2-40B4-BE49-F238E27FC236}">
                  <a16:creationId xmlns:a16="http://schemas.microsoft.com/office/drawing/2014/main" id="{18C228E2-4B42-6A4B-ADCF-DCF5BA02E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7" y="1738"/>
              <a:ext cx="0" cy="3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9" name="Line 146">
              <a:extLst>
                <a:ext uri="{FF2B5EF4-FFF2-40B4-BE49-F238E27FC236}">
                  <a16:creationId xmlns:a16="http://schemas.microsoft.com/office/drawing/2014/main" id="{46A29294-3083-DC47-BB4A-31DFB45CB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2145"/>
              <a:ext cx="33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80" name="Oval 147">
              <a:extLst>
                <a:ext uri="{FF2B5EF4-FFF2-40B4-BE49-F238E27FC236}">
                  <a16:creationId xmlns:a16="http://schemas.microsoft.com/office/drawing/2014/main" id="{E4320046-A43F-A247-83E0-4D162176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211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70" name="Group 148">
            <a:extLst>
              <a:ext uri="{FF2B5EF4-FFF2-40B4-BE49-F238E27FC236}">
                <a16:creationId xmlns:a16="http://schemas.microsoft.com/office/drawing/2014/main" id="{9617F0AF-2DD1-564F-B703-72527791CA5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08213" y="4697413"/>
            <a:ext cx="396875" cy="534987"/>
            <a:chOff x="1276" y="1287"/>
            <a:chExt cx="357" cy="451"/>
          </a:xfrm>
        </p:grpSpPr>
        <p:sp>
          <p:nvSpPr>
            <p:cNvPr id="82471" name="Line 149">
              <a:extLst>
                <a:ext uri="{FF2B5EF4-FFF2-40B4-BE49-F238E27FC236}">
                  <a16:creationId xmlns:a16="http://schemas.microsoft.com/office/drawing/2014/main" id="{8D8EEFA3-B231-A14C-95D2-9309DEEEC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1316"/>
              <a:ext cx="0" cy="3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2" name="Line 150">
              <a:extLst>
                <a:ext uri="{FF2B5EF4-FFF2-40B4-BE49-F238E27FC236}">
                  <a16:creationId xmlns:a16="http://schemas.microsoft.com/office/drawing/2014/main" id="{725EC03F-522C-EE43-8DD2-53CA9E94C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3" y="1303"/>
              <a:ext cx="33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3" name="Oval 151">
              <a:extLst>
                <a:ext uri="{FF2B5EF4-FFF2-40B4-BE49-F238E27FC236}">
                  <a16:creationId xmlns:a16="http://schemas.microsoft.com/office/drawing/2014/main" id="{BC11C4E7-C71A-9841-8FFE-5840E675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1287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4" name="Oval 152">
              <a:extLst>
                <a:ext uri="{FF2B5EF4-FFF2-40B4-BE49-F238E27FC236}">
                  <a16:creationId xmlns:a16="http://schemas.microsoft.com/office/drawing/2014/main" id="{A0D0A42E-7621-064D-B906-7F623E507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1289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5" name="Oval 153">
              <a:extLst>
                <a:ext uri="{FF2B5EF4-FFF2-40B4-BE49-F238E27FC236}">
                  <a16:creationId xmlns:a16="http://schemas.microsoft.com/office/drawing/2014/main" id="{BF8D3A47-33C8-8647-85DA-7B94217BC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701"/>
              <a:ext cx="40" cy="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71" name="Group 154">
            <a:extLst>
              <a:ext uri="{FF2B5EF4-FFF2-40B4-BE49-F238E27FC236}">
                <a16:creationId xmlns:a16="http://schemas.microsoft.com/office/drawing/2014/main" id="{3C0F119C-923D-3B46-A4F3-44CB7837B48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59050" y="5191125"/>
            <a:ext cx="730250" cy="1057275"/>
            <a:chOff x="659" y="1700"/>
            <a:chExt cx="655" cy="897"/>
          </a:xfrm>
        </p:grpSpPr>
        <p:sp>
          <p:nvSpPr>
            <p:cNvPr id="82468" name="Oval 155">
              <a:extLst>
                <a:ext uri="{FF2B5EF4-FFF2-40B4-BE49-F238E27FC236}">
                  <a16:creationId xmlns:a16="http://schemas.microsoft.com/office/drawing/2014/main" id="{EDFF15CD-33ED-7A44-98E1-8A4A16829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2561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69" name="Oval 156">
              <a:extLst>
                <a:ext uri="{FF2B5EF4-FFF2-40B4-BE49-F238E27FC236}">
                  <a16:creationId xmlns:a16="http://schemas.microsoft.com/office/drawing/2014/main" id="{FBED7A38-2779-CF48-B735-2CC0B01FD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2555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70" name="Oval 157">
              <a:extLst>
                <a:ext uri="{FF2B5EF4-FFF2-40B4-BE49-F238E27FC236}">
                  <a16:creationId xmlns:a16="http://schemas.microsoft.com/office/drawing/2014/main" id="{63C65CD4-6BD2-7D4A-AA8E-8504D4693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00"/>
              <a:ext cx="37" cy="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273" name="Group 158">
            <a:extLst>
              <a:ext uri="{FF2B5EF4-FFF2-40B4-BE49-F238E27FC236}">
                <a16:creationId xmlns:a16="http://schemas.microsoft.com/office/drawing/2014/main" id="{925C0989-323A-EF4A-B62C-596BFCFE387D}"/>
              </a:ext>
            </a:extLst>
          </p:cNvPr>
          <p:cNvGrpSpPr>
            <a:grpSpLocks/>
          </p:cNvGrpSpPr>
          <p:nvPr/>
        </p:nvGrpSpPr>
        <p:grpSpPr bwMode="auto">
          <a:xfrm>
            <a:off x="2127250" y="6391275"/>
            <a:ext cx="1008063" cy="182563"/>
            <a:chOff x="3715" y="3757"/>
            <a:chExt cx="1219" cy="216"/>
          </a:xfrm>
        </p:grpSpPr>
        <p:grpSp>
          <p:nvGrpSpPr>
            <p:cNvPr id="82457" name="Group 159">
              <a:extLst>
                <a:ext uri="{FF2B5EF4-FFF2-40B4-BE49-F238E27FC236}">
                  <a16:creationId xmlns:a16="http://schemas.microsoft.com/office/drawing/2014/main" id="{DDFC30C7-FA19-D34C-B400-62673AB8F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768"/>
              <a:ext cx="237" cy="205"/>
              <a:chOff x="2294" y="1955"/>
              <a:chExt cx="252" cy="209"/>
            </a:xfrm>
          </p:grpSpPr>
          <p:sp>
            <p:nvSpPr>
              <p:cNvPr id="82466" name="WordArt 160">
                <a:extLst>
                  <a:ext uri="{FF2B5EF4-FFF2-40B4-BE49-F238E27FC236}">
                    <a16:creationId xmlns:a16="http://schemas.microsoft.com/office/drawing/2014/main" id="{09966CE2-A513-0A42-94DC-418E606B72C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467" name="WordArt 161">
                <a:extLst>
                  <a:ext uri="{FF2B5EF4-FFF2-40B4-BE49-F238E27FC236}">
                    <a16:creationId xmlns:a16="http://schemas.microsoft.com/office/drawing/2014/main" id="{6A6009D9-52FB-D946-9275-AD97A7540BA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58" name="Line 162">
              <a:extLst>
                <a:ext uri="{FF2B5EF4-FFF2-40B4-BE49-F238E27FC236}">
                  <a16:creationId xmlns:a16="http://schemas.microsoft.com/office/drawing/2014/main" id="{834CF374-3396-AC4F-A27B-F732C5590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3839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459" name="Group 163">
              <a:extLst>
                <a:ext uri="{FF2B5EF4-FFF2-40B4-BE49-F238E27FC236}">
                  <a16:creationId xmlns:a16="http://schemas.microsoft.com/office/drawing/2014/main" id="{5E57460B-65DA-3D4D-8F20-A0CEB81D0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2" y="3757"/>
              <a:ext cx="229" cy="205"/>
              <a:chOff x="2754" y="806"/>
              <a:chExt cx="244" cy="209"/>
            </a:xfrm>
          </p:grpSpPr>
          <p:sp>
            <p:nvSpPr>
              <p:cNvPr id="82464" name="WordArt 164">
                <a:extLst>
                  <a:ext uri="{FF2B5EF4-FFF2-40B4-BE49-F238E27FC236}">
                    <a16:creationId xmlns:a16="http://schemas.microsoft.com/office/drawing/2014/main" id="{221E221D-65B5-1143-A026-88415E20711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65" name="WordArt 165">
                <a:extLst>
                  <a:ext uri="{FF2B5EF4-FFF2-40B4-BE49-F238E27FC236}">
                    <a16:creationId xmlns:a16="http://schemas.microsoft.com/office/drawing/2014/main" id="{BC960C42-B86E-6245-BB6A-36A765A9CF9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460" name="Group 166">
              <a:extLst>
                <a:ext uri="{FF2B5EF4-FFF2-40B4-BE49-F238E27FC236}">
                  <a16:creationId xmlns:a16="http://schemas.microsoft.com/office/drawing/2014/main" id="{C4A6A063-4F69-0C4D-A9F4-4102B074B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3826"/>
              <a:ext cx="182" cy="67"/>
              <a:chOff x="1260" y="2371"/>
              <a:chExt cx="151" cy="53"/>
            </a:xfrm>
          </p:grpSpPr>
          <p:sp>
            <p:nvSpPr>
              <p:cNvPr id="82462" name="Line 167">
                <a:extLst>
                  <a:ext uri="{FF2B5EF4-FFF2-40B4-BE49-F238E27FC236}">
                    <a16:creationId xmlns:a16="http://schemas.microsoft.com/office/drawing/2014/main" id="{8AB6BDF4-F7B0-664C-9873-0F0B11A66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63" name="Line 168">
                <a:extLst>
                  <a:ext uri="{FF2B5EF4-FFF2-40B4-BE49-F238E27FC236}">
                    <a16:creationId xmlns:a16="http://schemas.microsoft.com/office/drawing/2014/main" id="{85E7A96A-2B44-F547-823E-E39A39756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61" name="WordArt 169">
              <a:extLst>
                <a:ext uri="{FF2B5EF4-FFF2-40B4-BE49-F238E27FC236}">
                  <a16:creationId xmlns:a16="http://schemas.microsoft.com/office/drawing/2014/main" id="{E402C814-1C52-8140-AE44-C3CC8C3D84A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30" y="3788"/>
              <a:ext cx="204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55466" name="Line 170">
            <a:extLst>
              <a:ext uri="{FF2B5EF4-FFF2-40B4-BE49-F238E27FC236}">
                <a16:creationId xmlns:a16="http://schemas.microsoft.com/office/drawing/2014/main" id="{01A87F2C-879A-A84B-ACEC-E20EE7769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8825" y="4267200"/>
            <a:ext cx="157163" cy="23653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80294" name="Group 171">
            <a:extLst>
              <a:ext uri="{FF2B5EF4-FFF2-40B4-BE49-F238E27FC236}">
                <a16:creationId xmlns:a16="http://schemas.microsoft.com/office/drawing/2014/main" id="{DEE906B5-F206-C54A-8DB6-2C18934CE075}"/>
              </a:ext>
            </a:extLst>
          </p:cNvPr>
          <p:cNvGrpSpPr>
            <a:grpSpLocks/>
          </p:cNvGrpSpPr>
          <p:nvPr/>
        </p:nvGrpSpPr>
        <p:grpSpPr bwMode="auto">
          <a:xfrm>
            <a:off x="1684338" y="280988"/>
            <a:ext cx="1811337" cy="354012"/>
            <a:chOff x="1152" y="230"/>
            <a:chExt cx="1141" cy="223"/>
          </a:xfrm>
        </p:grpSpPr>
        <p:sp>
          <p:nvSpPr>
            <p:cNvPr id="82453" name="Rectangle 172">
              <a:extLst>
                <a:ext uri="{FF2B5EF4-FFF2-40B4-BE49-F238E27FC236}">
                  <a16:creationId xmlns:a16="http://schemas.microsoft.com/office/drawing/2014/main" id="{3D9657EF-B93C-364A-B28C-586AFE5F1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611" y="-229"/>
              <a:ext cx="223" cy="114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454" name="Group 173">
              <a:extLst>
                <a:ext uri="{FF2B5EF4-FFF2-40B4-BE49-F238E27FC236}">
                  <a16:creationId xmlns:a16="http://schemas.microsoft.com/office/drawing/2014/main" id="{7F3D6444-1741-014D-B260-0F274A066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1" y="274"/>
              <a:ext cx="886" cy="138"/>
              <a:chOff x="2852" y="425"/>
              <a:chExt cx="886" cy="138"/>
            </a:xfrm>
          </p:grpSpPr>
          <p:sp>
            <p:nvSpPr>
              <p:cNvPr id="82455" name="WordArt 174">
                <a:extLst>
                  <a:ext uri="{FF2B5EF4-FFF2-40B4-BE49-F238E27FC236}">
                    <a16:creationId xmlns:a16="http://schemas.microsoft.com/office/drawing/2014/main" id="{5234EBBD-4190-0E44-8CB6-669AD313B3E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854" y="427"/>
                <a:ext cx="884" cy="1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762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直   线</a:t>
                </a:r>
              </a:p>
            </p:txBody>
          </p:sp>
          <p:sp>
            <p:nvSpPr>
              <p:cNvPr id="82456" name="WordArt 175">
                <a:extLst>
                  <a:ext uri="{FF2B5EF4-FFF2-40B4-BE49-F238E27FC236}">
                    <a16:creationId xmlns:a16="http://schemas.microsoft.com/office/drawing/2014/main" id="{968A7E09-8AED-5044-BEE3-6032346ED9B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852" y="425"/>
                <a:ext cx="883" cy="1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1" i="0" u="none" strike="noStrike" kern="10" cap="none" spc="0" normalizeH="0" baseline="0" noProof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直   线</a:t>
                </a:r>
              </a:p>
            </p:txBody>
          </p:sp>
        </p:grpSp>
      </p:grpSp>
      <p:sp>
        <p:nvSpPr>
          <p:cNvPr id="81945" name="Rectangle 178" descr="花岗岩">
            <a:extLst>
              <a:ext uri="{FF2B5EF4-FFF2-40B4-BE49-F238E27FC236}">
                <a16:creationId xmlns:a16="http://schemas.microsoft.com/office/drawing/2014/main" id="{3FFE9EF5-DC01-8145-9243-14C1C596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3" y="0"/>
            <a:ext cx="155575" cy="68580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1946" name="Rectangle 179" descr="花岗岩">
            <a:extLst>
              <a:ext uri="{FF2B5EF4-FFF2-40B4-BE49-F238E27FC236}">
                <a16:creationId xmlns:a16="http://schemas.microsoft.com/office/drawing/2014/main" id="{F7EEA8D0-9CF3-EF4A-83F8-32FB74B4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5575" cy="68580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5476" name="WordArt 180">
            <a:extLst>
              <a:ext uri="{FF2B5EF4-FFF2-40B4-BE49-F238E27FC236}">
                <a16:creationId xmlns:a16="http://schemas.microsoft.com/office/drawing/2014/main" id="{9F77E0AB-920C-5B44-886C-73BBEDD0408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-2350294" y="3186907"/>
            <a:ext cx="5883275" cy="474662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0" cap="none" spc="0" normalizeH="0" baseline="0" noProof="0">
                <a:ln w="9525">
                  <a:solidFill>
                    <a:srgbClr val="5F5F5F"/>
                  </a:solidFill>
                  <a:round/>
                  <a:headEnd/>
                  <a:tailEnd/>
                </a:ln>
                <a:solidFill>
                  <a:srgbClr val="5F5F5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两个同频率相互垂直简谐振动合成图线举例：</a:t>
            </a:r>
          </a:p>
        </p:txBody>
      </p:sp>
      <p:grpSp>
        <p:nvGrpSpPr>
          <p:cNvPr id="80302" name="Group 181">
            <a:extLst>
              <a:ext uri="{FF2B5EF4-FFF2-40B4-BE49-F238E27FC236}">
                <a16:creationId xmlns:a16="http://schemas.microsoft.com/office/drawing/2014/main" id="{AC6FA088-28F8-3A49-9A45-F8F4C6EAD817}"/>
              </a:ext>
            </a:extLst>
          </p:cNvPr>
          <p:cNvGrpSpPr>
            <a:grpSpLocks/>
          </p:cNvGrpSpPr>
          <p:nvPr/>
        </p:nvGrpSpPr>
        <p:grpSpPr bwMode="auto">
          <a:xfrm>
            <a:off x="4446588" y="5156200"/>
            <a:ext cx="1371600" cy="1009650"/>
            <a:chOff x="2839" y="3240"/>
            <a:chExt cx="864" cy="636"/>
          </a:xfrm>
        </p:grpSpPr>
        <p:grpSp>
          <p:nvGrpSpPr>
            <p:cNvPr id="82449" name="Group 182">
              <a:extLst>
                <a:ext uri="{FF2B5EF4-FFF2-40B4-BE49-F238E27FC236}">
                  <a16:creationId xmlns:a16="http://schemas.microsoft.com/office/drawing/2014/main" id="{F6A81B30-BA9A-8B45-968A-D4652C75185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839" y="3240"/>
              <a:ext cx="442" cy="636"/>
              <a:chOff x="727" y="1267"/>
              <a:chExt cx="845" cy="1201"/>
            </a:xfrm>
          </p:grpSpPr>
          <p:sp>
            <p:nvSpPr>
              <p:cNvPr id="82451" name="Arc 183">
                <a:extLst>
                  <a:ext uri="{FF2B5EF4-FFF2-40B4-BE49-F238E27FC236}">
                    <a16:creationId xmlns:a16="http://schemas.microsoft.com/office/drawing/2014/main" id="{B4F94814-13C8-6443-8CF6-1D3CFDF7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" y="1267"/>
                <a:ext cx="845" cy="1201"/>
              </a:xfrm>
              <a:custGeom>
                <a:avLst/>
                <a:gdLst>
                  <a:gd name="T0" fmla="*/ 0 w 22062"/>
                  <a:gd name="T1" fmla="*/ 0 h 21600"/>
                  <a:gd name="T2" fmla="*/ 0 w 22062"/>
                  <a:gd name="T3" fmla="*/ 0 h 21600"/>
                  <a:gd name="T4" fmla="*/ 0 w 2206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062"/>
                  <a:gd name="T10" fmla="*/ 0 h 21600"/>
                  <a:gd name="T11" fmla="*/ 22062 w 2206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62" h="21600" fill="none" extrusionOk="0">
                    <a:moveTo>
                      <a:pt x="0" y="21491"/>
                    </a:moveTo>
                    <a:cubicBezTo>
                      <a:pt x="60" y="9604"/>
                      <a:pt x="9713" y="-1"/>
                      <a:pt x="21600" y="0"/>
                    </a:cubicBezTo>
                    <a:cubicBezTo>
                      <a:pt x="21754" y="0"/>
                      <a:pt x="21908" y="1"/>
                      <a:pt x="22062" y="4"/>
                    </a:cubicBezTo>
                  </a:path>
                  <a:path w="22062" h="21600" stroke="0" extrusionOk="0">
                    <a:moveTo>
                      <a:pt x="0" y="21491"/>
                    </a:moveTo>
                    <a:cubicBezTo>
                      <a:pt x="60" y="9604"/>
                      <a:pt x="9713" y="-1"/>
                      <a:pt x="21600" y="0"/>
                    </a:cubicBezTo>
                    <a:cubicBezTo>
                      <a:pt x="21754" y="0"/>
                      <a:pt x="21908" y="1"/>
                      <a:pt x="22062" y="4"/>
                    </a:cubicBezTo>
                    <a:lnTo>
                      <a:pt x="21600" y="21600"/>
                    </a:lnTo>
                    <a:lnTo>
                      <a:pt x="0" y="21491"/>
                    </a:lnTo>
                    <a:close/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52" name="Line 184">
                <a:extLst>
                  <a:ext uri="{FF2B5EF4-FFF2-40B4-BE49-F238E27FC236}">
                    <a16:creationId xmlns:a16="http://schemas.microsoft.com/office/drawing/2014/main" id="{9146C308-8142-5943-984E-A3D320FE4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8" y="1599"/>
                <a:ext cx="93" cy="15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50" name="Arc 185">
              <a:extLst>
                <a:ext uri="{FF2B5EF4-FFF2-40B4-BE49-F238E27FC236}">
                  <a16:creationId xmlns:a16="http://schemas.microsoft.com/office/drawing/2014/main" id="{9909C996-E334-A54A-A3C3-57C7ADD5A1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69" y="3240"/>
              <a:ext cx="434" cy="636"/>
            </a:xfrm>
            <a:custGeom>
              <a:avLst/>
              <a:gdLst>
                <a:gd name="T0" fmla="*/ 0 w 21691"/>
                <a:gd name="T1" fmla="*/ 0 h 21600"/>
                <a:gd name="T2" fmla="*/ 0 w 21691"/>
                <a:gd name="T3" fmla="*/ 0 h 21600"/>
                <a:gd name="T4" fmla="*/ 0 w 21691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91"/>
                <a:gd name="T10" fmla="*/ 0 h 21600"/>
                <a:gd name="T11" fmla="*/ 21691 w 216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91" h="21600" fill="none" extrusionOk="0">
                  <a:moveTo>
                    <a:pt x="0" y="0"/>
                  </a:moveTo>
                  <a:cubicBezTo>
                    <a:pt x="30" y="0"/>
                    <a:pt x="60" y="-1"/>
                    <a:pt x="91" y="0"/>
                  </a:cubicBezTo>
                  <a:cubicBezTo>
                    <a:pt x="12020" y="0"/>
                    <a:pt x="21691" y="9670"/>
                    <a:pt x="21691" y="21600"/>
                  </a:cubicBezTo>
                </a:path>
                <a:path w="21691" h="21600" stroke="0" extrusionOk="0">
                  <a:moveTo>
                    <a:pt x="0" y="0"/>
                  </a:moveTo>
                  <a:cubicBezTo>
                    <a:pt x="30" y="0"/>
                    <a:pt x="60" y="-1"/>
                    <a:pt x="91" y="0"/>
                  </a:cubicBezTo>
                  <a:cubicBezTo>
                    <a:pt x="12020" y="0"/>
                    <a:pt x="21691" y="9670"/>
                    <a:pt x="21691" y="21600"/>
                  </a:cubicBezTo>
                  <a:lnTo>
                    <a:pt x="91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05" name="Group 186">
            <a:extLst>
              <a:ext uri="{FF2B5EF4-FFF2-40B4-BE49-F238E27FC236}">
                <a16:creationId xmlns:a16="http://schemas.microsoft.com/office/drawing/2014/main" id="{4F772F2E-76ED-4344-AD54-70BA818561D3}"/>
              </a:ext>
            </a:extLst>
          </p:cNvPr>
          <p:cNvGrpSpPr>
            <a:grpSpLocks/>
          </p:cNvGrpSpPr>
          <p:nvPr/>
        </p:nvGrpSpPr>
        <p:grpSpPr bwMode="auto">
          <a:xfrm>
            <a:off x="4448175" y="4148138"/>
            <a:ext cx="1371600" cy="1017587"/>
            <a:chOff x="2840" y="2605"/>
            <a:chExt cx="864" cy="641"/>
          </a:xfrm>
        </p:grpSpPr>
        <p:grpSp>
          <p:nvGrpSpPr>
            <p:cNvPr id="82445" name="Group 187">
              <a:extLst>
                <a:ext uri="{FF2B5EF4-FFF2-40B4-BE49-F238E27FC236}">
                  <a16:creationId xmlns:a16="http://schemas.microsoft.com/office/drawing/2014/main" id="{C30EDA97-F625-6E4D-8F2E-3D95AC9DA0B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67" y="2607"/>
              <a:ext cx="437" cy="639"/>
              <a:chOff x="1546" y="2457"/>
              <a:chExt cx="836" cy="1207"/>
            </a:xfrm>
          </p:grpSpPr>
          <p:sp>
            <p:nvSpPr>
              <p:cNvPr id="82447" name="Arc 188">
                <a:extLst>
                  <a:ext uri="{FF2B5EF4-FFF2-40B4-BE49-F238E27FC236}">
                    <a16:creationId xmlns:a16="http://schemas.microsoft.com/office/drawing/2014/main" id="{606B2813-2C87-AE45-B2B4-42811C43C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6" y="2457"/>
                <a:ext cx="836" cy="1207"/>
              </a:xfrm>
              <a:custGeom>
                <a:avLst/>
                <a:gdLst>
                  <a:gd name="T0" fmla="*/ 0 w 21820"/>
                  <a:gd name="T1" fmla="*/ 0 h 21702"/>
                  <a:gd name="T2" fmla="*/ 0 w 21820"/>
                  <a:gd name="T3" fmla="*/ 0 h 21702"/>
                  <a:gd name="T4" fmla="*/ 0 w 21820"/>
                  <a:gd name="T5" fmla="*/ 0 h 21702"/>
                  <a:gd name="T6" fmla="*/ 0 60000 65536"/>
                  <a:gd name="T7" fmla="*/ 0 60000 65536"/>
                  <a:gd name="T8" fmla="*/ 0 60000 65536"/>
                  <a:gd name="T9" fmla="*/ 0 w 21820"/>
                  <a:gd name="T10" fmla="*/ 0 h 21702"/>
                  <a:gd name="T11" fmla="*/ 21820 w 21820"/>
                  <a:gd name="T12" fmla="*/ 21702 h 217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20" h="21702" fill="none" extrusionOk="0">
                    <a:moveTo>
                      <a:pt x="21819" y="0"/>
                    </a:moveTo>
                    <a:cubicBezTo>
                      <a:pt x="21819" y="34"/>
                      <a:pt x="21820" y="68"/>
                      <a:pt x="21820" y="102"/>
                    </a:cubicBezTo>
                    <a:cubicBezTo>
                      <a:pt x="21820" y="12031"/>
                      <a:pt x="12149" y="21702"/>
                      <a:pt x="220" y="21702"/>
                    </a:cubicBezTo>
                    <a:cubicBezTo>
                      <a:pt x="146" y="21702"/>
                      <a:pt x="73" y="21701"/>
                      <a:pt x="0" y="21700"/>
                    </a:cubicBezTo>
                  </a:path>
                  <a:path w="21820" h="21702" stroke="0" extrusionOk="0">
                    <a:moveTo>
                      <a:pt x="21819" y="0"/>
                    </a:moveTo>
                    <a:cubicBezTo>
                      <a:pt x="21819" y="34"/>
                      <a:pt x="21820" y="68"/>
                      <a:pt x="21820" y="102"/>
                    </a:cubicBezTo>
                    <a:cubicBezTo>
                      <a:pt x="21820" y="12031"/>
                      <a:pt x="12149" y="21702"/>
                      <a:pt x="220" y="21702"/>
                    </a:cubicBezTo>
                    <a:cubicBezTo>
                      <a:pt x="146" y="21702"/>
                      <a:pt x="73" y="21701"/>
                      <a:pt x="0" y="21700"/>
                    </a:cubicBezTo>
                    <a:lnTo>
                      <a:pt x="220" y="102"/>
                    </a:lnTo>
                    <a:lnTo>
                      <a:pt x="21819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48" name="Line 189">
                <a:extLst>
                  <a:ext uri="{FF2B5EF4-FFF2-40B4-BE49-F238E27FC236}">
                    <a16:creationId xmlns:a16="http://schemas.microsoft.com/office/drawing/2014/main" id="{C16C638B-02A5-764F-A51A-A5E4AB7570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9" y="3128"/>
                <a:ext cx="93" cy="1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46" name="Arc 190">
              <a:extLst>
                <a:ext uri="{FF2B5EF4-FFF2-40B4-BE49-F238E27FC236}">
                  <a16:creationId xmlns:a16="http://schemas.microsoft.com/office/drawing/2014/main" id="{25279001-99BD-7041-9E3F-3588DE125C3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40" y="2605"/>
              <a:ext cx="433" cy="636"/>
            </a:xfrm>
            <a:custGeom>
              <a:avLst/>
              <a:gdLst>
                <a:gd name="T0" fmla="*/ 0 w 21664"/>
                <a:gd name="T1" fmla="*/ 0 h 21600"/>
                <a:gd name="T2" fmla="*/ 0 w 21664"/>
                <a:gd name="T3" fmla="*/ 0 h 21600"/>
                <a:gd name="T4" fmla="*/ 0 w 21664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64"/>
                <a:gd name="T10" fmla="*/ 0 h 21600"/>
                <a:gd name="T11" fmla="*/ 21664 w 216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64" h="21600" fill="none" extrusionOk="0">
                  <a:moveTo>
                    <a:pt x="21663" y="21599"/>
                  </a:moveTo>
                  <a:cubicBezTo>
                    <a:pt x="21642" y="21599"/>
                    <a:pt x="2162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1664" h="21600" stroke="0" extrusionOk="0">
                  <a:moveTo>
                    <a:pt x="21663" y="21599"/>
                  </a:moveTo>
                  <a:cubicBezTo>
                    <a:pt x="21642" y="21599"/>
                    <a:pt x="2162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63" y="21599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16" name="Group 191">
            <a:extLst>
              <a:ext uri="{FF2B5EF4-FFF2-40B4-BE49-F238E27FC236}">
                <a16:creationId xmlns:a16="http://schemas.microsoft.com/office/drawing/2014/main" id="{6C32F9C8-A56A-2A4E-8BAF-7459FAA93130}"/>
              </a:ext>
            </a:extLst>
          </p:cNvPr>
          <p:cNvGrpSpPr>
            <a:grpSpLocks/>
          </p:cNvGrpSpPr>
          <p:nvPr/>
        </p:nvGrpSpPr>
        <p:grpSpPr bwMode="auto">
          <a:xfrm>
            <a:off x="4422775" y="1308100"/>
            <a:ext cx="1371600" cy="1009650"/>
            <a:chOff x="2824" y="816"/>
            <a:chExt cx="864" cy="636"/>
          </a:xfrm>
        </p:grpSpPr>
        <p:grpSp>
          <p:nvGrpSpPr>
            <p:cNvPr id="82441" name="Group 192">
              <a:extLst>
                <a:ext uri="{FF2B5EF4-FFF2-40B4-BE49-F238E27FC236}">
                  <a16:creationId xmlns:a16="http://schemas.microsoft.com/office/drawing/2014/main" id="{766CE2BA-E813-E64B-92B1-E5872DE6C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4" y="816"/>
              <a:ext cx="441" cy="636"/>
              <a:chOff x="727" y="1267"/>
              <a:chExt cx="845" cy="1201"/>
            </a:xfrm>
          </p:grpSpPr>
          <p:sp>
            <p:nvSpPr>
              <p:cNvPr id="82443" name="Arc 193">
                <a:extLst>
                  <a:ext uri="{FF2B5EF4-FFF2-40B4-BE49-F238E27FC236}">
                    <a16:creationId xmlns:a16="http://schemas.microsoft.com/office/drawing/2014/main" id="{A42DE259-4A70-4C4C-9CAC-1FE17BDC0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" y="1267"/>
                <a:ext cx="845" cy="1201"/>
              </a:xfrm>
              <a:custGeom>
                <a:avLst/>
                <a:gdLst>
                  <a:gd name="T0" fmla="*/ 0 w 22062"/>
                  <a:gd name="T1" fmla="*/ 0 h 21600"/>
                  <a:gd name="T2" fmla="*/ 0 w 22062"/>
                  <a:gd name="T3" fmla="*/ 0 h 21600"/>
                  <a:gd name="T4" fmla="*/ 0 w 2206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062"/>
                  <a:gd name="T10" fmla="*/ 0 h 21600"/>
                  <a:gd name="T11" fmla="*/ 22062 w 2206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62" h="21600" fill="none" extrusionOk="0">
                    <a:moveTo>
                      <a:pt x="0" y="21491"/>
                    </a:moveTo>
                    <a:cubicBezTo>
                      <a:pt x="60" y="9604"/>
                      <a:pt x="9713" y="-1"/>
                      <a:pt x="21600" y="0"/>
                    </a:cubicBezTo>
                    <a:cubicBezTo>
                      <a:pt x="21754" y="0"/>
                      <a:pt x="21908" y="1"/>
                      <a:pt x="22062" y="4"/>
                    </a:cubicBezTo>
                  </a:path>
                  <a:path w="22062" h="21600" stroke="0" extrusionOk="0">
                    <a:moveTo>
                      <a:pt x="0" y="21491"/>
                    </a:moveTo>
                    <a:cubicBezTo>
                      <a:pt x="60" y="9604"/>
                      <a:pt x="9713" y="-1"/>
                      <a:pt x="21600" y="0"/>
                    </a:cubicBezTo>
                    <a:cubicBezTo>
                      <a:pt x="21754" y="0"/>
                      <a:pt x="21908" y="1"/>
                      <a:pt x="22062" y="4"/>
                    </a:cubicBezTo>
                    <a:lnTo>
                      <a:pt x="21600" y="21600"/>
                    </a:lnTo>
                    <a:lnTo>
                      <a:pt x="0" y="21491"/>
                    </a:lnTo>
                    <a:close/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44" name="Line 194">
                <a:extLst>
                  <a:ext uri="{FF2B5EF4-FFF2-40B4-BE49-F238E27FC236}">
                    <a16:creationId xmlns:a16="http://schemas.microsoft.com/office/drawing/2014/main" id="{0450C4E3-5381-654D-8097-27823D2E5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8" y="1599"/>
                <a:ext cx="93" cy="15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42" name="Arc 195">
              <a:extLst>
                <a:ext uri="{FF2B5EF4-FFF2-40B4-BE49-F238E27FC236}">
                  <a16:creationId xmlns:a16="http://schemas.microsoft.com/office/drawing/2014/main" id="{93038FD3-C0D2-1848-837E-BFA89A87D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816"/>
              <a:ext cx="434" cy="636"/>
            </a:xfrm>
            <a:custGeom>
              <a:avLst/>
              <a:gdLst>
                <a:gd name="T0" fmla="*/ 0 w 21691"/>
                <a:gd name="T1" fmla="*/ 0 h 21600"/>
                <a:gd name="T2" fmla="*/ 0 w 21691"/>
                <a:gd name="T3" fmla="*/ 0 h 21600"/>
                <a:gd name="T4" fmla="*/ 0 w 21691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91"/>
                <a:gd name="T10" fmla="*/ 0 h 21600"/>
                <a:gd name="T11" fmla="*/ 21691 w 216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91" h="21600" fill="none" extrusionOk="0">
                  <a:moveTo>
                    <a:pt x="0" y="0"/>
                  </a:moveTo>
                  <a:cubicBezTo>
                    <a:pt x="30" y="0"/>
                    <a:pt x="60" y="-1"/>
                    <a:pt x="91" y="0"/>
                  </a:cubicBezTo>
                  <a:cubicBezTo>
                    <a:pt x="12020" y="0"/>
                    <a:pt x="21691" y="9670"/>
                    <a:pt x="21691" y="21600"/>
                  </a:cubicBezTo>
                </a:path>
                <a:path w="21691" h="21600" stroke="0" extrusionOk="0">
                  <a:moveTo>
                    <a:pt x="0" y="0"/>
                  </a:moveTo>
                  <a:cubicBezTo>
                    <a:pt x="30" y="0"/>
                    <a:pt x="60" y="-1"/>
                    <a:pt x="91" y="0"/>
                  </a:cubicBezTo>
                  <a:cubicBezTo>
                    <a:pt x="12020" y="0"/>
                    <a:pt x="21691" y="9670"/>
                    <a:pt x="21691" y="21600"/>
                  </a:cubicBezTo>
                  <a:lnTo>
                    <a:pt x="91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26" name="Group 196">
            <a:extLst>
              <a:ext uri="{FF2B5EF4-FFF2-40B4-BE49-F238E27FC236}">
                <a16:creationId xmlns:a16="http://schemas.microsoft.com/office/drawing/2014/main" id="{096E537F-ECDA-2F4D-93DA-9EF91F3C530F}"/>
              </a:ext>
            </a:extLst>
          </p:cNvPr>
          <p:cNvGrpSpPr>
            <a:grpSpLocks/>
          </p:cNvGrpSpPr>
          <p:nvPr/>
        </p:nvGrpSpPr>
        <p:grpSpPr bwMode="auto">
          <a:xfrm>
            <a:off x="4422775" y="2308225"/>
            <a:ext cx="1371600" cy="1017588"/>
            <a:chOff x="2824" y="1446"/>
            <a:chExt cx="864" cy="641"/>
          </a:xfrm>
        </p:grpSpPr>
        <p:grpSp>
          <p:nvGrpSpPr>
            <p:cNvPr id="82437" name="Group 197">
              <a:extLst>
                <a:ext uri="{FF2B5EF4-FFF2-40B4-BE49-F238E27FC236}">
                  <a16:creationId xmlns:a16="http://schemas.microsoft.com/office/drawing/2014/main" id="{981B003A-2059-9645-B96C-1C77D7E6AB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2" y="1446"/>
              <a:ext cx="436" cy="639"/>
              <a:chOff x="1546" y="2457"/>
              <a:chExt cx="836" cy="1207"/>
            </a:xfrm>
          </p:grpSpPr>
          <p:sp>
            <p:nvSpPr>
              <p:cNvPr id="82439" name="Arc 198">
                <a:extLst>
                  <a:ext uri="{FF2B5EF4-FFF2-40B4-BE49-F238E27FC236}">
                    <a16:creationId xmlns:a16="http://schemas.microsoft.com/office/drawing/2014/main" id="{924C4CE7-7F86-C749-8870-271811FC8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6" y="2457"/>
                <a:ext cx="836" cy="1207"/>
              </a:xfrm>
              <a:custGeom>
                <a:avLst/>
                <a:gdLst>
                  <a:gd name="T0" fmla="*/ 0 w 21820"/>
                  <a:gd name="T1" fmla="*/ 0 h 21702"/>
                  <a:gd name="T2" fmla="*/ 0 w 21820"/>
                  <a:gd name="T3" fmla="*/ 0 h 21702"/>
                  <a:gd name="T4" fmla="*/ 0 w 21820"/>
                  <a:gd name="T5" fmla="*/ 0 h 21702"/>
                  <a:gd name="T6" fmla="*/ 0 60000 65536"/>
                  <a:gd name="T7" fmla="*/ 0 60000 65536"/>
                  <a:gd name="T8" fmla="*/ 0 60000 65536"/>
                  <a:gd name="T9" fmla="*/ 0 w 21820"/>
                  <a:gd name="T10" fmla="*/ 0 h 21702"/>
                  <a:gd name="T11" fmla="*/ 21820 w 21820"/>
                  <a:gd name="T12" fmla="*/ 21702 h 217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20" h="21702" fill="none" extrusionOk="0">
                    <a:moveTo>
                      <a:pt x="21819" y="0"/>
                    </a:moveTo>
                    <a:cubicBezTo>
                      <a:pt x="21819" y="34"/>
                      <a:pt x="21820" y="68"/>
                      <a:pt x="21820" y="102"/>
                    </a:cubicBezTo>
                    <a:cubicBezTo>
                      <a:pt x="21820" y="12031"/>
                      <a:pt x="12149" y="21702"/>
                      <a:pt x="220" y="21702"/>
                    </a:cubicBezTo>
                    <a:cubicBezTo>
                      <a:pt x="146" y="21702"/>
                      <a:pt x="73" y="21701"/>
                      <a:pt x="0" y="21700"/>
                    </a:cubicBezTo>
                  </a:path>
                  <a:path w="21820" h="21702" stroke="0" extrusionOk="0">
                    <a:moveTo>
                      <a:pt x="21819" y="0"/>
                    </a:moveTo>
                    <a:cubicBezTo>
                      <a:pt x="21819" y="34"/>
                      <a:pt x="21820" y="68"/>
                      <a:pt x="21820" y="102"/>
                    </a:cubicBezTo>
                    <a:cubicBezTo>
                      <a:pt x="21820" y="12031"/>
                      <a:pt x="12149" y="21702"/>
                      <a:pt x="220" y="21702"/>
                    </a:cubicBezTo>
                    <a:cubicBezTo>
                      <a:pt x="146" y="21702"/>
                      <a:pt x="73" y="21701"/>
                      <a:pt x="0" y="21700"/>
                    </a:cubicBezTo>
                    <a:lnTo>
                      <a:pt x="220" y="102"/>
                    </a:lnTo>
                    <a:lnTo>
                      <a:pt x="21819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40" name="Line 199">
                <a:extLst>
                  <a:ext uri="{FF2B5EF4-FFF2-40B4-BE49-F238E27FC236}">
                    <a16:creationId xmlns:a16="http://schemas.microsoft.com/office/drawing/2014/main" id="{8F4F5258-5DD9-E54E-83D5-FFC335F5B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9" y="3128"/>
                <a:ext cx="93" cy="1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438" name="Arc 200">
              <a:extLst>
                <a:ext uri="{FF2B5EF4-FFF2-40B4-BE49-F238E27FC236}">
                  <a16:creationId xmlns:a16="http://schemas.microsoft.com/office/drawing/2014/main" id="{8A5B2339-6810-2149-9122-3B95055A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451"/>
              <a:ext cx="434" cy="636"/>
            </a:xfrm>
            <a:custGeom>
              <a:avLst/>
              <a:gdLst>
                <a:gd name="T0" fmla="*/ 0 w 21664"/>
                <a:gd name="T1" fmla="*/ 0 h 21600"/>
                <a:gd name="T2" fmla="*/ 0 w 21664"/>
                <a:gd name="T3" fmla="*/ 0 h 21600"/>
                <a:gd name="T4" fmla="*/ 0 w 21664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64"/>
                <a:gd name="T10" fmla="*/ 0 h 21600"/>
                <a:gd name="T11" fmla="*/ 21664 w 216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64" h="21600" fill="none" extrusionOk="0">
                  <a:moveTo>
                    <a:pt x="21663" y="21599"/>
                  </a:moveTo>
                  <a:cubicBezTo>
                    <a:pt x="21642" y="21599"/>
                    <a:pt x="2162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1664" h="21600" stroke="0" extrusionOk="0">
                  <a:moveTo>
                    <a:pt x="21663" y="21599"/>
                  </a:moveTo>
                  <a:cubicBezTo>
                    <a:pt x="21642" y="21599"/>
                    <a:pt x="2162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63" y="21599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29" name="Group 201">
            <a:extLst>
              <a:ext uri="{FF2B5EF4-FFF2-40B4-BE49-F238E27FC236}">
                <a16:creationId xmlns:a16="http://schemas.microsoft.com/office/drawing/2014/main" id="{9FE63ACF-90B8-B241-8693-96582EC50039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708400"/>
            <a:ext cx="2214563" cy="2462213"/>
            <a:chOff x="2630" y="2328"/>
            <a:chExt cx="1395" cy="1551"/>
          </a:xfrm>
        </p:grpSpPr>
        <p:sp>
          <p:nvSpPr>
            <p:cNvPr id="82414" name="Line 202">
              <a:extLst>
                <a:ext uri="{FF2B5EF4-FFF2-40B4-BE49-F238E27FC236}">
                  <a16:creationId xmlns:a16="http://schemas.microsoft.com/office/drawing/2014/main" id="{C65BB607-0B8F-6E40-91CA-F50B1302C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9" y="2328"/>
              <a:ext cx="0" cy="155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415" name="Group 203">
              <a:extLst>
                <a:ext uri="{FF2B5EF4-FFF2-40B4-BE49-F238E27FC236}">
                  <a16:creationId xmlns:a16="http://schemas.microsoft.com/office/drawing/2014/main" id="{72A4705E-A027-5142-A9A3-3FA2B8089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3" y="2409"/>
              <a:ext cx="443" cy="186"/>
              <a:chOff x="1539" y="892"/>
              <a:chExt cx="847" cy="350"/>
            </a:xfrm>
          </p:grpSpPr>
          <p:sp>
            <p:nvSpPr>
              <p:cNvPr id="82430" name="Line 204">
                <a:extLst>
                  <a:ext uri="{FF2B5EF4-FFF2-40B4-BE49-F238E27FC236}">
                    <a16:creationId xmlns:a16="http://schemas.microsoft.com/office/drawing/2014/main" id="{48D55F9A-2352-FB4F-A755-189A2B7BC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946"/>
                <a:ext cx="0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31" name="Line 205">
                <a:extLst>
                  <a:ext uri="{FF2B5EF4-FFF2-40B4-BE49-F238E27FC236}">
                    <a16:creationId xmlns:a16="http://schemas.microsoft.com/office/drawing/2014/main" id="{8D7DF575-DFA0-4C42-9FD7-339BAE880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9" y="1125"/>
                <a:ext cx="8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432" name="Group 206">
                <a:extLst>
                  <a:ext uri="{FF2B5EF4-FFF2-40B4-BE49-F238E27FC236}">
                    <a16:creationId xmlns:a16="http://schemas.microsoft.com/office/drawing/2014/main" id="{C159BA56-B2A3-5245-880D-E8ADC83AEB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892"/>
                <a:ext cx="373" cy="350"/>
                <a:chOff x="3137" y="2266"/>
                <a:chExt cx="265" cy="250"/>
              </a:xfrm>
            </p:grpSpPr>
            <p:sp>
              <p:nvSpPr>
                <p:cNvPr id="82433" name="Rectangle 207">
                  <a:extLst>
                    <a:ext uri="{FF2B5EF4-FFF2-40B4-BE49-F238E27FC236}">
                      <a16:creationId xmlns:a16="http://schemas.microsoft.com/office/drawing/2014/main" id="{96FEAFC7-8681-7A42-BFDE-56E1C9845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434" name="Group 208">
                  <a:extLst>
                    <a:ext uri="{FF2B5EF4-FFF2-40B4-BE49-F238E27FC236}">
                      <a16:creationId xmlns:a16="http://schemas.microsoft.com/office/drawing/2014/main" id="{5C7BF8F1-8696-3E45-8159-B50075E2D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435" name="WordArt 209">
                    <a:extLst>
                      <a:ext uri="{FF2B5EF4-FFF2-40B4-BE49-F238E27FC236}">
                        <a16:creationId xmlns:a16="http://schemas.microsoft.com/office/drawing/2014/main" id="{CC4A7D67-D9DA-DF4C-A858-B2BBADDBD984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436" name="WordArt 210">
                    <a:extLst>
                      <a:ext uri="{FF2B5EF4-FFF2-40B4-BE49-F238E27FC236}">
                        <a16:creationId xmlns:a16="http://schemas.microsoft.com/office/drawing/2014/main" id="{F8552721-9EA4-254A-AC65-F21464B1AB8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2416" name="Group 211">
              <a:extLst>
                <a:ext uri="{FF2B5EF4-FFF2-40B4-BE49-F238E27FC236}">
                  <a16:creationId xmlns:a16="http://schemas.microsoft.com/office/drawing/2014/main" id="{BB0C62DB-9A03-6E46-A80E-4830A9D25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0" y="2606"/>
              <a:ext cx="192" cy="634"/>
              <a:chOff x="327" y="1264"/>
              <a:chExt cx="367" cy="1198"/>
            </a:xfrm>
          </p:grpSpPr>
          <p:sp>
            <p:nvSpPr>
              <p:cNvPr id="82422" name="Line 212">
                <a:extLst>
                  <a:ext uri="{FF2B5EF4-FFF2-40B4-BE49-F238E27FC236}">
                    <a16:creationId xmlns:a16="http://schemas.microsoft.com/office/drawing/2014/main" id="{D6C22BBF-E8A2-E248-9263-7FA9542F3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" y="1264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23" name="Line 213">
                <a:extLst>
                  <a:ext uri="{FF2B5EF4-FFF2-40B4-BE49-F238E27FC236}">
                    <a16:creationId xmlns:a16="http://schemas.microsoft.com/office/drawing/2014/main" id="{5AC7BEB4-52F6-0C42-95E6-07B73DC6A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" y="2458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24" name="Line 214">
                <a:extLst>
                  <a:ext uri="{FF2B5EF4-FFF2-40B4-BE49-F238E27FC236}">
                    <a16:creationId xmlns:a16="http://schemas.microsoft.com/office/drawing/2014/main" id="{7BA90062-107F-794A-89D8-32DAD1467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1264"/>
                <a:ext cx="1" cy="1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425" name="Group 215">
                <a:extLst>
                  <a:ext uri="{FF2B5EF4-FFF2-40B4-BE49-F238E27FC236}">
                    <a16:creationId xmlns:a16="http://schemas.microsoft.com/office/drawing/2014/main" id="{19633015-CE52-594A-84D1-C0C099F24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" y="1687"/>
                <a:ext cx="341" cy="414"/>
                <a:chOff x="426" y="1091"/>
                <a:chExt cx="256" cy="296"/>
              </a:xfrm>
            </p:grpSpPr>
            <p:sp>
              <p:nvSpPr>
                <p:cNvPr id="82426" name="Rectangle 216">
                  <a:extLst>
                    <a:ext uri="{FF2B5EF4-FFF2-40B4-BE49-F238E27FC236}">
                      <a16:creationId xmlns:a16="http://schemas.microsoft.com/office/drawing/2014/main" id="{301BE278-B381-C946-869B-6220CB253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427" name="Group 217">
                  <a:extLst>
                    <a:ext uri="{FF2B5EF4-FFF2-40B4-BE49-F238E27FC236}">
                      <a16:creationId xmlns:a16="http://schemas.microsoft.com/office/drawing/2014/main" id="{94EE48BB-92B7-074F-A776-375326CB20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428" name="WordArt 218">
                    <a:extLst>
                      <a:ext uri="{FF2B5EF4-FFF2-40B4-BE49-F238E27FC236}">
                        <a16:creationId xmlns:a16="http://schemas.microsoft.com/office/drawing/2014/main" id="{C007DF31-A726-5C45-9509-2044E31E43E8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429" name="WordArt 219">
                    <a:extLst>
                      <a:ext uri="{FF2B5EF4-FFF2-40B4-BE49-F238E27FC236}">
                        <a16:creationId xmlns:a16="http://schemas.microsoft.com/office/drawing/2014/main" id="{CE7053AD-3E8D-9C48-9889-9DA6185FA2D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417" name="Rectangle 220">
              <a:extLst>
                <a:ext uri="{FF2B5EF4-FFF2-40B4-BE49-F238E27FC236}">
                  <a16:creationId xmlns:a16="http://schemas.microsoft.com/office/drawing/2014/main" id="{7BAE7DD9-8153-2E41-837F-13F663051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2606"/>
              <a:ext cx="869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18" name="Line 221">
              <a:extLst>
                <a:ext uri="{FF2B5EF4-FFF2-40B4-BE49-F238E27FC236}">
                  <a16:creationId xmlns:a16="http://schemas.microsoft.com/office/drawing/2014/main" id="{278BE5F8-17CB-BF4F-A947-7CE459737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" y="3243"/>
              <a:ext cx="1190" cy="3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419" name="WordArt 222">
              <a:extLst>
                <a:ext uri="{FF2B5EF4-FFF2-40B4-BE49-F238E27FC236}">
                  <a16:creationId xmlns:a16="http://schemas.microsoft.com/office/drawing/2014/main" id="{5A9C30EC-91E0-1844-B7AE-10A3E3084E4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17" y="3302"/>
              <a:ext cx="122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420" name="WordArt 223">
              <a:extLst>
                <a:ext uri="{FF2B5EF4-FFF2-40B4-BE49-F238E27FC236}">
                  <a16:creationId xmlns:a16="http://schemas.microsoft.com/office/drawing/2014/main" id="{229879DC-FE1D-354C-AF94-DA71982B128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95" y="3266"/>
              <a:ext cx="67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421" name="WordArt 224">
              <a:extLst>
                <a:ext uri="{FF2B5EF4-FFF2-40B4-BE49-F238E27FC236}">
                  <a16:creationId xmlns:a16="http://schemas.microsoft.com/office/drawing/2014/main" id="{0162C548-FCAA-2441-BC9E-CB47EB963B7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34" y="2348"/>
              <a:ext cx="103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331" name="Group 225">
            <a:extLst>
              <a:ext uri="{FF2B5EF4-FFF2-40B4-BE49-F238E27FC236}">
                <a16:creationId xmlns:a16="http://schemas.microsoft.com/office/drawing/2014/main" id="{A2247A41-7E67-6A4B-B9E5-EBF63C1A9646}"/>
              </a:ext>
            </a:extLst>
          </p:cNvPr>
          <p:cNvGrpSpPr>
            <a:grpSpLocks/>
          </p:cNvGrpSpPr>
          <p:nvPr/>
        </p:nvGrpSpPr>
        <p:grpSpPr bwMode="auto">
          <a:xfrm>
            <a:off x="4090988" y="863600"/>
            <a:ext cx="2117725" cy="2463800"/>
            <a:chOff x="2615" y="536"/>
            <a:chExt cx="1334" cy="1552"/>
          </a:xfrm>
        </p:grpSpPr>
        <p:sp>
          <p:nvSpPr>
            <p:cNvPr id="82391" name="WordArt 226">
              <a:extLst>
                <a:ext uri="{FF2B5EF4-FFF2-40B4-BE49-F238E27FC236}">
                  <a16:creationId xmlns:a16="http://schemas.microsoft.com/office/drawing/2014/main" id="{D704A9E3-BC1E-454E-8140-41C83259C8D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77" y="1502"/>
              <a:ext cx="123" cy="1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392" name="Line 227">
              <a:extLst>
                <a:ext uri="{FF2B5EF4-FFF2-40B4-BE49-F238E27FC236}">
                  <a16:creationId xmlns:a16="http://schemas.microsoft.com/office/drawing/2014/main" id="{A8A661F5-8057-114D-A0CC-49A5BCEB0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1448"/>
              <a:ext cx="1127" cy="3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393" name="Line 228">
              <a:extLst>
                <a:ext uri="{FF2B5EF4-FFF2-40B4-BE49-F238E27FC236}">
                  <a16:creationId xmlns:a16="http://schemas.microsoft.com/office/drawing/2014/main" id="{B2588D57-5AD2-074A-9268-1775563FB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4" y="536"/>
              <a:ext cx="0" cy="155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394" name="WordArt 229">
              <a:extLst>
                <a:ext uri="{FF2B5EF4-FFF2-40B4-BE49-F238E27FC236}">
                  <a16:creationId xmlns:a16="http://schemas.microsoft.com/office/drawing/2014/main" id="{5340B1CB-7D7C-4C4B-85ED-99A87A972B8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80" y="1475"/>
              <a:ext cx="67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395" name="WordArt 230">
              <a:extLst>
                <a:ext uri="{FF2B5EF4-FFF2-40B4-BE49-F238E27FC236}">
                  <a16:creationId xmlns:a16="http://schemas.microsoft.com/office/drawing/2014/main" id="{001C39F4-9E9A-0B41-B21C-D6A4F0A71BC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19" y="556"/>
              <a:ext cx="103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396" name="Rectangle 231">
              <a:extLst>
                <a:ext uri="{FF2B5EF4-FFF2-40B4-BE49-F238E27FC236}">
                  <a16:creationId xmlns:a16="http://schemas.microsoft.com/office/drawing/2014/main" id="{F67AD896-DC2E-564C-A4C9-57491BFC1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815"/>
              <a:ext cx="869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397" name="Group 232">
              <a:extLst>
                <a:ext uri="{FF2B5EF4-FFF2-40B4-BE49-F238E27FC236}">
                  <a16:creationId xmlns:a16="http://schemas.microsoft.com/office/drawing/2014/main" id="{A0447BE1-5217-E24D-86BC-9DE1B8F89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5" y="815"/>
              <a:ext cx="192" cy="634"/>
              <a:chOff x="327" y="1264"/>
              <a:chExt cx="367" cy="1198"/>
            </a:xfrm>
          </p:grpSpPr>
          <p:sp>
            <p:nvSpPr>
              <p:cNvPr id="82406" name="Line 233">
                <a:extLst>
                  <a:ext uri="{FF2B5EF4-FFF2-40B4-BE49-F238E27FC236}">
                    <a16:creationId xmlns:a16="http://schemas.microsoft.com/office/drawing/2014/main" id="{9DED63F9-7BAE-8B41-AD2E-A07A27C59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" y="1264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07" name="Line 234">
                <a:extLst>
                  <a:ext uri="{FF2B5EF4-FFF2-40B4-BE49-F238E27FC236}">
                    <a16:creationId xmlns:a16="http://schemas.microsoft.com/office/drawing/2014/main" id="{AA350031-3C82-1C48-AA39-11CFC1189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" y="2458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08" name="Line 235">
                <a:extLst>
                  <a:ext uri="{FF2B5EF4-FFF2-40B4-BE49-F238E27FC236}">
                    <a16:creationId xmlns:a16="http://schemas.microsoft.com/office/drawing/2014/main" id="{399EAAF5-DBC8-F34A-96E6-3ECDF6B61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1264"/>
                <a:ext cx="1" cy="1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409" name="Group 236">
                <a:extLst>
                  <a:ext uri="{FF2B5EF4-FFF2-40B4-BE49-F238E27FC236}">
                    <a16:creationId xmlns:a16="http://schemas.microsoft.com/office/drawing/2014/main" id="{B48DFC1E-4DAC-A845-B3C9-0AAD226BD0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" y="1687"/>
                <a:ext cx="341" cy="414"/>
                <a:chOff x="426" y="1091"/>
                <a:chExt cx="256" cy="296"/>
              </a:xfrm>
            </p:grpSpPr>
            <p:sp>
              <p:nvSpPr>
                <p:cNvPr id="82410" name="Rectangle 237">
                  <a:extLst>
                    <a:ext uri="{FF2B5EF4-FFF2-40B4-BE49-F238E27FC236}">
                      <a16:creationId xmlns:a16="http://schemas.microsoft.com/office/drawing/2014/main" id="{3A957E12-07C3-5A45-89E0-01B2D71E9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411" name="Group 238">
                  <a:extLst>
                    <a:ext uri="{FF2B5EF4-FFF2-40B4-BE49-F238E27FC236}">
                      <a16:creationId xmlns:a16="http://schemas.microsoft.com/office/drawing/2014/main" id="{1A41E064-E987-1B49-A1A1-5017441669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412" name="WordArt 239">
                    <a:extLst>
                      <a:ext uri="{FF2B5EF4-FFF2-40B4-BE49-F238E27FC236}">
                        <a16:creationId xmlns:a16="http://schemas.microsoft.com/office/drawing/2014/main" id="{5751B32A-B122-614A-B36F-46709FEC51C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413" name="WordArt 240">
                    <a:extLst>
                      <a:ext uri="{FF2B5EF4-FFF2-40B4-BE49-F238E27FC236}">
                        <a16:creationId xmlns:a16="http://schemas.microsoft.com/office/drawing/2014/main" id="{3035242C-2A25-5B42-8E95-FBA9A66108BB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2398" name="Group 241">
              <a:extLst>
                <a:ext uri="{FF2B5EF4-FFF2-40B4-BE49-F238E27FC236}">
                  <a16:creationId xmlns:a16="http://schemas.microsoft.com/office/drawing/2014/main" id="{8ABA0C26-455B-CF4C-9D07-EE8593CB9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" y="618"/>
              <a:ext cx="443" cy="185"/>
              <a:chOff x="1539" y="892"/>
              <a:chExt cx="847" cy="350"/>
            </a:xfrm>
          </p:grpSpPr>
          <p:sp>
            <p:nvSpPr>
              <p:cNvPr id="82399" name="Line 242">
                <a:extLst>
                  <a:ext uri="{FF2B5EF4-FFF2-40B4-BE49-F238E27FC236}">
                    <a16:creationId xmlns:a16="http://schemas.microsoft.com/office/drawing/2014/main" id="{FB7482EC-D5F0-DE42-AA72-F122F3984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946"/>
                <a:ext cx="0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400" name="Line 243">
                <a:extLst>
                  <a:ext uri="{FF2B5EF4-FFF2-40B4-BE49-F238E27FC236}">
                    <a16:creationId xmlns:a16="http://schemas.microsoft.com/office/drawing/2014/main" id="{98A691B3-A5AF-CE49-805A-ED39149AC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9" y="1125"/>
                <a:ext cx="8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401" name="Group 244">
                <a:extLst>
                  <a:ext uri="{FF2B5EF4-FFF2-40B4-BE49-F238E27FC236}">
                    <a16:creationId xmlns:a16="http://schemas.microsoft.com/office/drawing/2014/main" id="{CF503084-47D7-E544-8720-8A669D72E8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892"/>
                <a:ext cx="373" cy="350"/>
                <a:chOff x="3137" y="2266"/>
                <a:chExt cx="265" cy="250"/>
              </a:xfrm>
            </p:grpSpPr>
            <p:sp>
              <p:nvSpPr>
                <p:cNvPr id="82402" name="Rectangle 245">
                  <a:extLst>
                    <a:ext uri="{FF2B5EF4-FFF2-40B4-BE49-F238E27FC236}">
                      <a16:creationId xmlns:a16="http://schemas.microsoft.com/office/drawing/2014/main" id="{5D2F057E-73EE-0545-80A5-C9E6F6DEB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403" name="Group 246">
                  <a:extLst>
                    <a:ext uri="{FF2B5EF4-FFF2-40B4-BE49-F238E27FC236}">
                      <a16:creationId xmlns:a16="http://schemas.microsoft.com/office/drawing/2014/main" id="{77A06B5A-984F-3B4C-9B03-1651ADAE53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404" name="WordArt 247">
                    <a:extLst>
                      <a:ext uri="{FF2B5EF4-FFF2-40B4-BE49-F238E27FC236}">
                        <a16:creationId xmlns:a16="http://schemas.microsoft.com/office/drawing/2014/main" id="{180ABF59-5186-0F48-B7E3-ED73660CEF0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405" name="WordArt 248">
                    <a:extLst>
                      <a:ext uri="{FF2B5EF4-FFF2-40B4-BE49-F238E27FC236}">
                        <a16:creationId xmlns:a16="http://schemas.microsoft.com/office/drawing/2014/main" id="{4020F4E2-6BA6-DC4C-9E54-86D4CA526DE3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55338" name="Group 249">
            <a:extLst>
              <a:ext uri="{FF2B5EF4-FFF2-40B4-BE49-F238E27FC236}">
                <a16:creationId xmlns:a16="http://schemas.microsoft.com/office/drawing/2014/main" id="{F090A40C-0B47-0440-9504-90BF748871B3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290513"/>
            <a:ext cx="1822450" cy="363537"/>
            <a:chOff x="1645" y="1644"/>
            <a:chExt cx="637" cy="185"/>
          </a:xfrm>
        </p:grpSpPr>
        <p:sp>
          <p:nvSpPr>
            <p:cNvPr id="82388" name="Rectangle 250" descr="信纸">
              <a:extLst>
                <a:ext uri="{FF2B5EF4-FFF2-40B4-BE49-F238E27FC236}">
                  <a16:creationId xmlns:a16="http://schemas.microsoft.com/office/drawing/2014/main" id="{63683E61-C9E8-BE47-ABF0-05DF315CD4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71" y="1418"/>
              <a:ext cx="185" cy="63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389" name="WordArt 251">
              <a:extLst>
                <a:ext uri="{FF2B5EF4-FFF2-40B4-BE49-F238E27FC236}">
                  <a16:creationId xmlns:a16="http://schemas.microsoft.com/office/drawing/2014/main" id="{D1594C38-115F-B346-895C-6F46CA849A5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03" y="1681"/>
              <a:ext cx="502" cy="1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762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正椭圆</a:t>
              </a:r>
            </a:p>
          </p:txBody>
        </p:sp>
        <p:sp>
          <p:nvSpPr>
            <p:cNvPr id="82390" name="WordArt 252">
              <a:extLst>
                <a:ext uri="{FF2B5EF4-FFF2-40B4-BE49-F238E27FC236}">
                  <a16:creationId xmlns:a16="http://schemas.microsoft.com/office/drawing/2014/main" id="{CEA3D256-E3B2-E14C-A2E8-C5394CE1E41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02" y="1681"/>
              <a:ext cx="502" cy="1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正椭圆</a:t>
              </a:r>
            </a:p>
          </p:txBody>
        </p:sp>
      </p:grpSp>
      <p:grpSp>
        <p:nvGrpSpPr>
          <p:cNvPr id="55339" name="Group 253">
            <a:extLst>
              <a:ext uri="{FF2B5EF4-FFF2-40B4-BE49-F238E27FC236}">
                <a16:creationId xmlns:a16="http://schemas.microsoft.com/office/drawing/2014/main" id="{47A4AD1E-43A2-FD4C-A813-30C83B3E6C26}"/>
              </a:ext>
            </a:extLst>
          </p:cNvPr>
          <p:cNvGrpSpPr>
            <a:grpSpLocks/>
          </p:cNvGrpSpPr>
          <p:nvPr/>
        </p:nvGrpSpPr>
        <p:grpSpPr bwMode="auto">
          <a:xfrm>
            <a:off x="4505325" y="3429000"/>
            <a:ext cx="1225550" cy="188913"/>
            <a:chOff x="743" y="3919"/>
            <a:chExt cx="1478" cy="225"/>
          </a:xfrm>
        </p:grpSpPr>
        <p:grpSp>
          <p:nvGrpSpPr>
            <p:cNvPr id="82374" name="Group 254">
              <a:extLst>
                <a:ext uri="{FF2B5EF4-FFF2-40B4-BE49-F238E27FC236}">
                  <a16:creationId xmlns:a16="http://schemas.microsoft.com/office/drawing/2014/main" id="{93235585-ABB8-F342-9FB2-9509DB37D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" y="3938"/>
              <a:ext cx="237" cy="206"/>
              <a:chOff x="2294" y="1955"/>
              <a:chExt cx="252" cy="209"/>
            </a:xfrm>
          </p:grpSpPr>
          <p:sp>
            <p:nvSpPr>
              <p:cNvPr id="82386" name="WordArt 255">
                <a:extLst>
                  <a:ext uri="{FF2B5EF4-FFF2-40B4-BE49-F238E27FC236}">
                    <a16:creationId xmlns:a16="http://schemas.microsoft.com/office/drawing/2014/main" id="{BD3D5BBA-96D2-8A48-9DF2-229B04F745A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387" name="WordArt 256">
                <a:extLst>
                  <a:ext uri="{FF2B5EF4-FFF2-40B4-BE49-F238E27FC236}">
                    <a16:creationId xmlns:a16="http://schemas.microsoft.com/office/drawing/2014/main" id="{28FEC9DC-568F-024D-8C1E-363F85846F8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375" name="Line 257">
              <a:extLst>
                <a:ext uri="{FF2B5EF4-FFF2-40B4-BE49-F238E27FC236}">
                  <a16:creationId xmlns:a16="http://schemas.microsoft.com/office/drawing/2014/main" id="{7AB1FD1F-EFFC-2549-95E9-04FB7CF02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4" y="4026"/>
              <a:ext cx="1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376" name="Group 258">
              <a:extLst>
                <a:ext uri="{FF2B5EF4-FFF2-40B4-BE49-F238E27FC236}">
                  <a16:creationId xmlns:a16="http://schemas.microsoft.com/office/drawing/2014/main" id="{26A347FF-EFB4-184E-9085-B34FE4F25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1" y="3938"/>
              <a:ext cx="229" cy="206"/>
              <a:chOff x="2754" y="806"/>
              <a:chExt cx="244" cy="209"/>
            </a:xfrm>
          </p:grpSpPr>
          <p:sp>
            <p:nvSpPr>
              <p:cNvPr id="82384" name="WordArt 259">
                <a:extLst>
                  <a:ext uri="{FF2B5EF4-FFF2-40B4-BE49-F238E27FC236}">
                    <a16:creationId xmlns:a16="http://schemas.microsoft.com/office/drawing/2014/main" id="{D9874949-7032-904F-964D-A12527A9740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85" name="WordArt 260">
                <a:extLst>
                  <a:ext uri="{FF2B5EF4-FFF2-40B4-BE49-F238E27FC236}">
                    <a16:creationId xmlns:a16="http://schemas.microsoft.com/office/drawing/2014/main" id="{C0682A1E-D64F-7144-8243-7F9CC3C2E9C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377" name="Group 261">
              <a:extLst>
                <a:ext uri="{FF2B5EF4-FFF2-40B4-BE49-F238E27FC236}">
                  <a16:creationId xmlns:a16="http://schemas.microsoft.com/office/drawing/2014/main" id="{9D913730-331E-324B-90D4-4887B1865E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0" y="3990"/>
              <a:ext cx="182" cy="68"/>
              <a:chOff x="1260" y="2371"/>
              <a:chExt cx="151" cy="53"/>
            </a:xfrm>
          </p:grpSpPr>
          <p:sp>
            <p:nvSpPr>
              <p:cNvPr id="82382" name="Line 262">
                <a:extLst>
                  <a:ext uri="{FF2B5EF4-FFF2-40B4-BE49-F238E27FC236}">
                    <a16:creationId xmlns:a16="http://schemas.microsoft.com/office/drawing/2014/main" id="{E75670A4-622E-9A4D-9B32-689920645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83" name="Line 263">
                <a:extLst>
                  <a:ext uri="{FF2B5EF4-FFF2-40B4-BE49-F238E27FC236}">
                    <a16:creationId xmlns:a16="http://schemas.microsoft.com/office/drawing/2014/main" id="{817CEEB6-BBA8-C94F-A84D-06F5336FF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378" name="Group 264">
              <a:extLst>
                <a:ext uri="{FF2B5EF4-FFF2-40B4-BE49-F238E27FC236}">
                  <a16:creationId xmlns:a16="http://schemas.microsoft.com/office/drawing/2014/main" id="{E1464C82-622E-BA44-9EA3-DE24CD17E5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2" y="3919"/>
              <a:ext cx="449" cy="204"/>
              <a:chOff x="1787" y="3752"/>
              <a:chExt cx="449" cy="204"/>
            </a:xfrm>
          </p:grpSpPr>
          <p:sp>
            <p:nvSpPr>
              <p:cNvPr id="82379" name="WordArt 265">
                <a:extLst>
                  <a:ext uri="{FF2B5EF4-FFF2-40B4-BE49-F238E27FC236}">
                    <a16:creationId xmlns:a16="http://schemas.microsoft.com/office/drawing/2014/main" id="{67BE92B0-1644-4A46-A3F7-EE65D6A59A4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787" y="3785"/>
                <a:ext cx="204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556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p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80" name="Line 266">
                <a:extLst>
                  <a:ext uri="{FF2B5EF4-FFF2-40B4-BE49-F238E27FC236}">
                    <a16:creationId xmlns:a16="http://schemas.microsoft.com/office/drawing/2014/main" id="{95558E8F-810C-9343-8135-59AD486CC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9" y="3752"/>
                <a:ext cx="136" cy="2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81" name="WordArt 267">
                <a:extLst>
                  <a:ext uri="{FF2B5EF4-FFF2-40B4-BE49-F238E27FC236}">
                    <a16:creationId xmlns:a16="http://schemas.microsoft.com/office/drawing/2014/main" id="{B4049FBD-8931-0145-8E68-B62A341DBC4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130" y="3780"/>
                <a:ext cx="106" cy="16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344" name="Group 268">
            <a:extLst>
              <a:ext uri="{FF2B5EF4-FFF2-40B4-BE49-F238E27FC236}">
                <a16:creationId xmlns:a16="http://schemas.microsoft.com/office/drawing/2014/main" id="{844C62B8-9B66-E04B-AFC6-93338E119306}"/>
              </a:ext>
            </a:extLst>
          </p:cNvPr>
          <p:cNvGrpSpPr>
            <a:grpSpLocks/>
          </p:cNvGrpSpPr>
          <p:nvPr/>
        </p:nvGrpSpPr>
        <p:grpSpPr bwMode="auto">
          <a:xfrm>
            <a:off x="4402138" y="2286000"/>
            <a:ext cx="687387" cy="935038"/>
            <a:chOff x="619" y="2560"/>
            <a:chExt cx="829" cy="1112"/>
          </a:xfrm>
        </p:grpSpPr>
        <p:sp>
          <p:nvSpPr>
            <p:cNvPr id="82363" name="Oval 269">
              <a:extLst>
                <a:ext uri="{FF2B5EF4-FFF2-40B4-BE49-F238E27FC236}">
                  <a16:creationId xmlns:a16="http://schemas.microsoft.com/office/drawing/2014/main" id="{5E425CBD-54FC-E941-AC9C-AAF765E85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" y="2567"/>
              <a:ext cx="49" cy="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364" name="Group 270">
              <a:extLst>
                <a:ext uri="{FF2B5EF4-FFF2-40B4-BE49-F238E27FC236}">
                  <a16:creationId xmlns:a16="http://schemas.microsoft.com/office/drawing/2014/main" id="{11E657E6-0611-D447-BF05-2100FF151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" y="2563"/>
              <a:ext cx="731" cy="638"/>
              <a:chOff x="800" y="2434"/>
              <a:chExt cx="731" cy="638"/>
            </a:xfrm>
          </p:grpSpPr>
          <p:sp>
            <p:nvSpPr>
              <p:cNvPr id="82370" name="Line 271">
                <a:extLst>
                  <a:ext uri="{FF2B5EF4-FFF2-40B4-BE49-F238E27FC236}">
                    <a16:creationId xmlns:a16="http://schemas.microsoft.com/office/drawing/2014/main" id="{F314C7D6-08A4-F342-AAE2-01F3BB38C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" y="2458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71" name="Line 272">
                <a:extLst>
                  <a:ext uri="{FF2B5EF4-FFF2-40B4-BE49-F238E27FC236}">
                    <a16:creationId xmlns:a16="http://schemas.microsoft.com/office/drawing/2014/main" id="{7A71BDEF-2A57-EC45-BA90-AADDFE00B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5" y="3055"/>
                <a:ext cx="716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72" name="Oval 273">
                <a:extLst>
                  <a:ext uri="{FF2B5EF4-FFF2-40B4-BE49-F238E27FC236}">
                    <a16:creationId xmlns:a16="http://schemas.microsoft.com/office/drawing/2014/main" id="{71620278-A8F9-9442-893B-F166C3312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2434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73" name="Oval 274">
                <a:extLst>
                  <a:ext uri="{FF2B5EF4-FFF2-40B4-BE49-F238E27FC236}">
                    <a16:creationId xmlns:a16="http://schemas.microsoft.com/office/drawing/2014/main" id="{40DE0A9E-5D8F-5646-8912-6E9DF0849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" y="3022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365" name="Group 275">
              <a:extLst>
                <a:ext uri="{FF2B5EF4-FFF2-40B4-BE49-F238E27FC236}">
                  <a16:creationId xmlns:a16="http://schemas.microsoft.com/office/drawing/2014/main" id="{575FF6CC-45B2-8E4A-B9B0-AE0FC08EA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" y="2560"/>
              <a:ext cx="386" cy="1112"/>
              <a:chOff x="1129" y="2431"/>
              <a:chExt cx="386" cy="1112"/>
            </a:xfrm>
          </p:grpSpPr>
          <p:sp>
            <p:nvSpPr>
              <p:cNvPr id="82366" name="Line 276">
                <a:extLst>
                  <a:ext uri="{FF2B5EF4-FFF2-40B4-BE49-F238E27FC236}">
                    <a16:creationId xmlns:a16="http://schemas.microsoft.com/office/drawing/2014/main" id="{49F36EAD-CF5B-364B-BD6F-DA5DDC25F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6" y="3517"/>
                <a:ext cx="359" cy="1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67" name="Line 277">
                <a:extLst>
                  <a:ext uri="{FF2B5EF4-FFF2-40B4-BE49-F238E27FC236}">
                    <a16:creationId xmlns:a16="http://schemas.microsoft.com/office/drawing/2014/main" id="{83FB63FB-FDC3-8042-9CC3-04C493B3A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3" y="2487"/>
                <a:ext cx="7" cy="102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68" name="Oval 278">
                <a:extLst>
                  <a:ext uri="{FF2B5EF4-FFF2-40B4-BE49-F238E27FC236}">
                    <a16:creationId xmlns:a16="http://schemas.microsoft.com/office/drawing/2014/main" id="{329DCC48-2C1C-A44B-A104-C6EBB9C05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243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69" name="Oval 279">
                <a:extLst>
                  <a:ext uri="{FF2B5EF4-FFF2-40B4-BE49-F238E27FC236}">
                    <a16:creationId xmlns:a16="http://schemas.microsoft.com/office/drawing/2014/main" id="{079F2C45-1990-4546-8B3B-3A973732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3492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347" name="Group 280">
            <a:extLst>
              <a:ext uri="{FF2B5EF4-FFF2-40B4-BE49-F238E27FC236}">
                <a16:creationId xmlns:a16="http://schemas.microsoft.com/office/drawing/2014/main" id="{7D9873C4-667D-2F4E-966B-B3B0EAE5756A}"/>
              </a:ext>
            </a:extLst>
          </p:cNvPr>
          <p:cNvGrpSpPr>
            <a:grpSpLocks/>
          </p:cNvGrpSpPr>
          <p:nvPr/>
        </p:nvGrpSpPr>
        <p:grpSpPr bwMode="auto">
          <a:xfrm>
            <a:off x="4484688" y="1287463"/>
            <a:ext cx="646112" cy="1030287"/>
            <a:chOff x="718" y="1371"/>
            <a:chExt cx="780" cy="1227"/>
          </a:xfrm>
        </p:grpSpPr>
        <p:grpSp>
          <p:nvGrpSpPr>
            <p:cNvPr id="82350" name="Group 281">
              <a:extLst>
                <a:ext uri="{FF2B5EF4-FFF2-40B4-BE49-F238E27FC236}">
                  <a16:creationId xmlns:a16="http://schemas.microsoft.com/office/drawing/2014/main" id="{01D9B76A-527F-114B-B1A4-AA38FCCD82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1519"/>
              <a:ext cx="451" cy="1056"/>
              <a:chOff x="1127" y="1390"/>
              <a:chExt cx="451" cy="1056"/>
            </a:xfrm>
          </p:grpSpPr>
          <p:sp>
            <p:nvSpPr>
              <p:cNvPr id="82358" name="Oval 282">
                <a:extLst>
                  <a:ext uri="{FF2B5EF4-FFF2-40B4-BE49-F238E27FC236}">
                    <a16:creationId xmlns:a16="http://schemas.microsoft.com/office/drawing/2014/main" id="{29009E98-0C98-1C4B-B32C-C6C7A3A4E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139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359" name="Group 283">
                <a:extLst>
                  <a:ext uri="{FF2B5EF4-FFF2-40B4-BE49-F238E27FC236}">
                    <a16:creationId xmlns:a16="http://schemas.microsoft.com/office/drawing/2014/main" id="{8C12903A-9DFF-2C4F-B199-7BDF047A8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" y="1390"/>
                <a:ext cx="386" cy="1056"/>
                <a:chOff x="2695" y="2717"/>
                <a:chExt cx="386" cy="1056"/>
              </a:xfrm>
            </p:grpSpPr>
            <p:sp>
              <p:nvSpPr>
                <p:cNvPr id="82360" name="Line 284">
                  <a:extLst>
                    <a:ext uri="{FF2B5EF4-FFF2-40B4-BE49-F238E27FC236}">
                      <a16:creationId xmlns:a16="http://schemas.microsoft.com/office/drawing/2014/main" id="{A5B5AD7A-4191-9D41-891D-51F3EA653C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722" y="2742"/>
                  <a:ext cx="359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61" name="Line 285">
                  <a:extLst>
                    <a:ext uri="{FF2B5EF4-FFF2-40B4-BE49-F238E27FC236}">
                      <a16:creationId xmlns:a16="http://schemas.microsoft.com/office/drawing/2014/main" id="{4D2CA195-5D1E-6045-B579-B71156AA3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719" y="2745"/>
                  <a:ext cx="7" cy="102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62" name="Oval 286">
                  <a:extLst>
                    <a:ext uri="{FF2B5EF4-FFF2-40B4-BE49-F238E27FC236}">
                      <a16:creationId xmlns:a16="http://schemas.microsoft.com/office/drawing/2014/main" id="{A2856A3B-EEA8-494E-8A2F-C81AC7876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695" y="2717"/>
                  <a:ext cx="49" cy="5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2351" name="Group 287">
              <a:extLst>
                <a:ext uri="{FF2B5EF4-FFF2-40B4-BE49-F238E27FC236}">
                  <a16:creationId xmlns:a16="http://schemas.microsoft.com/office/drawing/2014/main" id="{14E70480-F842-644D-8C39-B04DBF4F78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" y="1972"/>
              <a:ext cx="776" cy="626"/>
              <a:chOff x="801" y="1843"/>
              <a:chExt cx="776" cy="626"/>
            </a:xfrm>
          </p:grpSpPr>
          <p:grpSp>
            <p:nvGrpSpPr>
              <p:cNvPr id="82353" name="Group 288">
                <a:extLst>
                  <a:ext uri="{FF2B5EF4-FFF2-40B4-BE49-F238E27FC236}">
                    <a16:creationId xmlns:a16="http://schemas.microsoft.com/office/drawing/2014/main" id="{05128DB1-9370-3F4A-937D-49BBFD6EA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855"/>
                <a:ext cx="728" cy="614"/>
                <a:chOff x="2559" y="3068"/>
                <a:chExt cx="728" cy="614"/>
              </a:xfrm>
            </p:grpSpPr>
            <p:sp>
              <p:nvSpPr>
                <p:cNvPr id="82355" name="Line 289">
                  <a:extLst>
                    <a:ext uri="{FF2B5EF4-FFF2-40B4-BE49-F238E27FC236}">
                      <a16:creationId xmlns:a16="http://schemas.microsoft.com/office/drawing/2014/main" id="{1D97F795-A6B6-194D-B80F-C1E967A61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4" y="3084"/>
                  <a:ext cx="0" cy="59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56" name="Line 290">
                  <a:extLst>
                    <a:ext uri="{FF2B5EF4-FFF2-40B4-BE49-F238E27FC236}">
                      <a16:creationId xmlns:a16="http://schemas.microsoft.com/office/drawing/2014/main" id="{10F525DA-CD16-0C40-97F3-DF8B21F90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71" y="3083"/>
                  <a:ext cx="716" cy="2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57" name="Oval 291">
                  <a:extLst>
                    <a:ext uri="{FF2B5EF4-FFF2-40B4-BE49-F238E27FC236}">
                      <a16:creationId xmlns:a16="http://schemas.microsoft.com/office/drawing/2014/main" id="{22E8CDB4-CA94-2F4C-BCE7-BAC781A7D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559" y="3068"/>
                  <a:ext cx="49" cy="5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354" name="Oval 292">
                <a:extLst>
                  <a:ext uri="{FF2B5EF4-FFF2-40B4-BE49-F238E27FC236}">
                    <a16:creationId xmlns:a16="http://schemas.microsoft.com/office/drawing/2014/main" id="{7F298322-1EA5-D04F-896B-00089EA17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2" y="1843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352" name="Oval 293">
              <a:extLst>
                <a:ext uri="{FF2B5EF4-FFF2-40B4-BE49-F238E27FC236}">
                  <a16:creationId xmlns:a16="http://schemas.microsoft.com/office/drawing/2014/main" id="{2174D617-A085-0A4E-AA2E-748858C5B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1371"/>
              <a:ext cx="49" cy="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353" name="Group 294">
            <a:extLst>
              <a:ext uri="{FF2B5EF4-FFF2-40B4-BE49-F238E27FC236}">
                <a16:creationId xmlns:a16="http://schemas.microsoft.com/office/drawing/2014/main" id="{FA01A190-5B17-2843-84E1-509FF448A910}"/>
              </a:ext>
            </a:extLst>
          </p:cNvPr>
          <p:cNvGrpSpPr>
            <a:grpSpLocks/>
          </p:cNvGrpSpPr>
          <p:nvPr/>
        </p:nvGrpSpPr>
        <p:grpSpPr bwMode="auto">
          <a:xfrm>
            <a:off x="5103813" y="1414463"/>
            <a:ext cx="622300" cy="898525"/>
            <a:chOff x="1466" y="1523"/>
            <a:chExt cx="750" cy="1069"/>
          </a:xfrm>
        </p:grpSpPr>
        <p:grpSp>
          <p:nvGrpSpPr>
            <p:cNvPr id="82342" name="Group 295">
              <a:extLst>
                <a:ext uri="{FF2B5EF4-FFF2-40B4-BE49-F238E27FC236}">
                  <a16:creationId xmlns:a16="http://schemas.microsoft.com/office/drawing/2014/main" id="{EB1E4E2C-9DF6-AD4A-B5AA-DD344881C7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6" y="1523"/>
              <a:ext cx="450" cy="1066"/>
              <a:chOff x="2723" y="2659"/>
              <a:chExt cx="450" cy="1066"/>
            </a:xfrm>
          </p:grpSpPr>
          <p:sp>
            <p:nvSpPr>
              <p:cNvPr id="82347" name="Line 296">
                <a:extLst>
                  <a:ext uri="{FF2B5EF4-FFF2-40B4-BE49-F238E27FC236}">
                    <a16:creationId xmlns:a16="http://schemas.microsoft.com/office/drawing/2014/main" id="{A1651FF3-CEFB-CB4F-810D-EE6816925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4" y="2683"/>
                <a:ext cx="0" cy="104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8" name="Line 297">
                <a:extLst>
                  <a:ext uri="{FF2B5EF4-FFF2-40B4-BE49-F238E27FC236}">
                    <a16:creationId xmlns:a16="http://schemas.microsoft.com/office/drawing/2014/main" id="{9E59233D-CFC0-5741-B21A-D87CE7AAE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23" y="2680"/>
                <a:ext cx="450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9" name="Oval 298">
                <a:extLst>
                  <a:ext uri="{FF2B5EF4-FFF2-40B4-BE49-F238E27FC236}">
                    <a16:creationId xmlns:a16="http://schemas.microsoft.com/office/drawing/2014/main" id="{4BA011CB-8218-A74C-92E9-89408F05F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13" y="2659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343" name="Group 299">
              <a:extLst>
                <a:ext uri="{FF2B5EF4-FFF2-40B4-BE49-F238E27FC236}">
                  <a16:creationId xmlns:a16="http://schemas.microsoft.com/office/drawing/2014/main" id="{3FD40813-6DAD-2C49-A92A-A5267168B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" y="1979"/>
              <a:ext cx="735" cy="613"/>
              <a:chOff x="2550" y="3019"/>
              <a:chExt cx="735" cy="613"/>
            </a:xfrm>
          </p:grpSpPr>
          <p:sp>
            <p:nvSpPr>
              <p:cNvPr id="82344" name="Line 300">
                <a:extLst>
                  <a:ext uri="{FF2B5EF4-FFF2-40B4-BE49-F238E27FC236}">
                    <a16:creationId xmlns:a16="http://schemas.microsoft.com/office/drawing/2014/main" id="{3EDE67B7-63A2-8A46-9032-C664A41B1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3" y="3035"/>
                <a:ext cx="0" cy="59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5" name="Line 301">
                <a:extLst>
                  <a:ext uri="{FF2B5EF4-FFF2-40B4-BE49-F238E27FC236}">
                    <a16:creationId xmlns:a16="http://schemas.microsoft.com/office/drawing/2014/main" id="{4F9C1368-3C3F-3842-8379-25C267AFA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550" y="3030"/>
                <a:ext cx="715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6" name="Oval 302">
                <a:extLst>
                  <a:ext uri="{FF2B5EF4-FFF2-40B4-BE49-F238E27FC236}">
                    <a16:creationId xmlns:a16="http://schemas.microsoft.com/office/drawing/2014/main" id="{28A80639-9A97-C546-B803-426A8E1AE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236" y="3019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356" name="Group 303">
            <a:extLst>
              <a:ext uri="{FF2B5EF4-FFF2-40B4-BE49-F238E27FC236}">
                <a16:creationId xmlns:a16="http://schemas.microsoft.com/office/drawing/2014/main" id="{9AAA8768-6295-2B44-9C81-6F65DD4A5E11}"/>
              </a:ext>
            </a:extLst>
          </p:cNvPr>
          <p:cNvGrpSpPr>
            <a:grpSpLocks/>
          </p:cNvGrpSpPr>
          <p:nvPr/>
        </p:nvGrpSpPr>
        <p:grpSpPr bwMode="auto">
          <a:xfrm>
            <a:off x="4425950" y="4252913"/>
            <a:ext cx="687388" cy="935037"/>
            <a:chOff x="3262" y="1505"/>
            <a:chExt cx="829" cy="1112"/>
          </a:xfrm>
        </p:grpSpPr>
        <p:sp>
          <p:nvSpPr>
            <p:cNvPr id="82331" name="Oval 304">
              <a:extLst>
                <a:ext uri="{FF2B5EF4-FFF2-40B4-BE49-F238E27FC236}">
                  <a16:creationId xmlns:a16="http://schemas.microsoft.com/office/drawing/2014/main" id="{1088E28B-9BFF-554B-AE03-0EF60FD8B6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62" y="2560"/>
              <a:ext cx="49" cy="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332" name="Group 305">
              <a:extLst>
                <a:ext uri="{FF2B5EF4-FFF2-40B4-BE49-F238E27FC236}">
                  <a16:creationId xmlns:a16="http://schemas.microsoft.com/office/drawing/2014/main" id="{35A5732C-75DD-6C48-863E-1B0FF9031DC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360" y="1976"/>
              <a:ext cx="731" cy="638"/>
              <a:chOff x="800" y="2434"/>
              <a:chExt cx="731" cy="638"/>
            </a:xfrm>
          </p:grpSpPr>
          <p:sp>
            <p:nvSpPr>
              <p:cNvPr id="82338" name="Line 306">
                <a:extLst>
                  <a:ext uri="{FF2B5EF4-FFF2-40B4-BE49-F238E27FC236}">
                    <a16:creationId xmlns:a16="http://schemas.microsoft.com/office/drawing/2014/main" id="{1766F2DE-00BF-F549-9240-831EB43BA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" y="2458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39" name="Line 307">
                <a:extLst>
                  <a:ext uri="{FF2B5EF4-FFF2-40B4-BE49-F238E27FC236}">
                    <a16:creationId xmlns:a16="http://schemas.microsoft.com/office/drawing/2014/main" id="{89E70CED-AFEA-3E47-AAB8-BF53357BC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5" y="3055"/>
                <a:ext cx="716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0" name="Oval 308">
                <a:extLst>
                  <a:ext uri="{FF2B5EF4-FFF2-40B4-BE49-F238E27FC236}">
                    <a16:creationId xmlns:a16="http://schemas.microsoft.com/office/drawing/2014/main" id="{65EA2489-4D15-E941-B594-5B5E20BD3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2434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41" name="Oval 309">
                <a:extLst>
                  <a:ext uri="{FF2B5EF4-FFF2-40B4-BE49-F238E27FC236}">
                    <a16:creationId xmlns:a16="http://schemas.microsoft.com/office/drawing/2014/main" id="{DCE65DF0-4038-1041-A6FF-F7BCF8982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" y="3022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333" name="Group 310">
              <a:extLst>
                <a:ext uri="{FF2B5EF4-FFF2-40B4-BE49-F238E27FC236}">
                  <a16:creationId xmlns:a16="http://schemas.microsoft.com/office/drawing/2014/main" id="{3E71C44D-A63B-A645-9D7F-B668EF856E0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9" y="1505"/>
              <a:ext cx="386" cy="1112"/>
              <a:chOff x="1129" y="2431"/>
              <a:chExt cx="386" cy="1112"/>
            </a:xfrm>
          </p:grpSpPr>
          <p:sp>
            <p:nvSpPr>
              <p:cNvPr id="82334" name="Line 311">
                <a:extLst>
                  <a:ext uri="{FF2B5EF4-FFF2-40B4-BE49-F238E27FC236}">
                    <a16:creationId xmlns:a16="http://schemas.microsoft.com/office/drawing/2014/main" id="{3CCA6B3C-9D04-5B40-8D75-6BBE08D7B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6" y="3517"/>
                <a:ext cx="359" cy="1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35" name="Line 312">
                <a:extLst>
                  <a:ext uri="{FF2B5EF4-FFF2-40B4-BE49-F238E27FC236}">
                    <a16:creationId xmlns:a16="http://schemas.microsoft.com/office/drawing/2014/main" id="{155BECA1-2726-D04E-9219-3CF1F2D9F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3" y="2487"/>
                <a:ext cx="7" cy="102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36" name="Oval 313">
                <a:extLst>
                  <a:ext uri="{FF2B5EF4-FFF2-40B4-BE49-F238E27FC236}">
                    <a16:creationId xmlns:a16="http://schemas.microsoft.com/office/drawing/2014/main" id="{A5DDECD6-2269-E349-B31C-1E138A015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243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37" name="Oval 314">
                <a:extLst>
                  <a:ext uri="{FF2B5EF4-FFF2-40B4-BE49-F238E27FC236}">
                    <a16:creationId xmlns:a16="http://schemas.microsoft.com/office/drawing/2014/main" id="{58EF44FB-C696-6B4A-9309-05F473244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3492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359" name="Group 315">
            <a:extLst>
              <a:ext uri="{FF2B5EF4-FFF2-40B4-BE49-F238E27FC236}">
                <a16:creationId xmlns:a16="http://schemas.microsoft.com/office/drawing/2014/main" id="{5C7C066F-B234-0445-8427-01AB2BF698FD}"/>
              </a:ext>
            </a:extLst>
          </p:cNvPr>
          <p:cNvGrpSpPr>
            <a:grpSpLocks/>
          </p:cNvGrpSpPr>
          <p:nvPr/>
        </p:nvGrpSpPr>
        <p:grpSpPr bwMode="auto">
          <a:xfrm>
            <a:off x="4508500" y="5154613"/>
            <a:ext cx="646113" cy="1031875"/>
            <a:chOff x="3361" y="2579"/>
            <a:chExt cx="780" cy="1227"/>
          </a:xfrm>
        </p:grpSpPr>
        <p:grpSp>
          <p:nvGrpSpPr>
            <p:cNvPr id="82318" name="Group 316">
              <a:extLst>
                <a:ext uri="{FF2B5EF4-FFF2-40B4-BE49-F238E27FC236}">
                  <a16:creationId xmlns:a16="http://schemas.microsoft.com/office/drawing/2014/main" id="{3AD45E12-6501-FA43-9F2F-4A184BFD68C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7" y="2602"/>
              <a:ext cx="451" cy="1056"/>
              <a:chOff x="1127" y="1390"/>
              <a:chExt cx="451" cy="1056"/>
            </a:xfrm>
          </p:grpSpPr>
          <p:sp>
            <p:nvSpPr>
              <p:cNvPr id="82326" name="Oval 317">
                <a:extLst>
                  <a:ext uri="{FF2B5EF4-FFF2-40B4-BE49-F238E27FC236}">
                    <a16:creationId xmlns:a16="http://schemas.microsoft.com/office/drawing/2014/main" id="{7B940277-B77F-0840-BD73-FF7A284B1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139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327" name="Group 318">
                <a:extLst>
                  <a:ext uri="{FF2B5EF4-FFF2-40B4-BE49-F238E27FC236}">
                    <a16:creationId xmlns:a16="http://schemas.microsoft.com/office/drawing/2014/main" id="{7E2A7274-68D0-A44F-87F0-4CFED939A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" y="1390"/>
                <a:ext cx="386" cy="1056"/>
                <a:chOff x="2695" y="2717"/>
                <a:chExt cx="386" cy="1056"/>
              </a:xfrm>
            </p:grpSpPr>
            <p:sp>
              <p:nvSpPr>
                <p:cNvPr id="82328" name="Line 319">
                  <a:extLst>
                    <a:ext uri="{FF2B5EF4-FFF2-40B4-BE49-F238E27FC236}">
                      <a16:creationId xmlns:a16="http://schemas.microsoft.com/office/drawing/2014/main" id="{C3B40042-0A51-3B47-990F-F49E5A7BE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722" y="2742"/>
                  <a:ext cx="359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29" name="Line 320">
                  <a:extLst>
                    <a:ext uri="{FF2B5EF4-FFF2-40B4-BE49-F238E27FC236}">
                      <a16:creationId xmlns:a16="http://schemas.microsoft.com/office/drawing/2014/main" id="{4A95D687-1346-D944-82AF-D15327DFC0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719" y="2745"/>
                  <a:ext cx="7" cy="102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30" name="Oval 321">
                  <a:extLst>
                    <a:ext uri="{FF2B5EF4-FFF2-40B4-BE49-F238E27FC236}">
                      <a16:creationId xmlns:a16="http://schemas.microsoft.com/office/drawing/2014/main" id="{5EAC7A56-1E48-0A48-8F0F-1CA03AF66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695" y="2717"/>
                  <a:ext cx="49" cy="5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2319" name="Group 322">
              <a:extLst>
                <a:ext uri="{FF2B5EF4-FFF2-40B4-BE49-F238E27FC236}">
                  <a16:creationId xmlns:a16="http://schemas.microsoft.com/office/drawing/2014/main" id="{9AEFD2AC-FF66-AE46-A30C-7AA24694E41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361" y="2579"/>
              <a:ext cx="776" cy="626"/>
              <a:chOff x="801" y="1843"/>
              <a:chExt cx="776" cy="626"/>
            </a:xfrm>
          </p:grpSpPr>
          <p:grpSp>
            <p:nvGrpSpPr>
              <p:cNvPr id="82321" name="Group 323">
                <a:extLst>
                  <a:ext uri="{FF2B5EF4-FFF2-40B4-BE49-F238E27FC236}">
                    <a16:creationId xmlns:a16="http://schemas.microsoft.com/office/drawing/2014/main" id="{E07DF8D8-A434-734E-99C8-34C5BCCB6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855"/>
                <a:ext cx="728" cy="614"/>
                <a:chOff x="2559" y="3068"/>
                <a:chExt cx="728" cy="614"/>
              </a:xfrm>
            </p:grpSpPr>
            <p:sp>
              <p:nvSpPr>
                <p:cNvPr id="82323" name="Line 324">
                  <a:extLst>
                    <a:ext uri="{FF2B5EF4-FFF2-40B4-BE49-F238E27FC236}">
                      <a16:creationId xmlns:a16="http://schemas.microsoft.com/office/drawing/2014/main" id="{E269B657-E81E-0A49-8A27-C358333B4B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4" y="3084"/>
                  <a:ext cx="0" cy="59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24" name="Line 325">
                  <a:extLst>
                    <a:ext uri="{FF2B5EF4-FFF2-40B4-BE49-F238E27FC236}">
                      <a16:creationId xmlns:a16="http://schemas.microsoft.com/office/drawing/2014/main" id="{F5038F7E-DC79-0D4C-854F-28688F3A3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71" y="3083"/>
                  <a:ext cx="716" cy="2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325" name="Oval 326">
                  <a:extLst>
                    <a:ext uri="{FF2B5EF4-FFF2-40B4-BE49-F238E27FC236}">
                      <a16:creationId xmlns:a16="http://schemas.microsoft.com/office/drawing/2014/main" id="{A0C5C0DD-09BF-894E-8CFB-300615182A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559" y="3068"/>
                  <a:ext cx="49" cy="5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322" name="Oval 327">
                <a:extLst>
                  <a:ext uri="{FF2B5EF4-FFF2-40B4-BE49-F238E27FC236}">
                    <a16:creationId xmlns:a16="http://schemas.microsoft.com/office/drawing/2014/main" id="{021BD9A4-9733-774E-890A-3CF62ECE3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2" y="1843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320" name="Oval 328">
              <a:extLst>
                <a:ext uri="{FF2B5EF4-FFF2-40B4-BE49-F238E27FC236}">
                  <a16:creationId xmlns:a16="http://schemas.microsoft.com/office/drawing/2014/main" id="{4F3985CF-E3F4-0B4C-96BB-BD4B7B7CBF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92" y="3756"/>
              <a:ext cx="49" cy="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67" name="Group 329">
            <a:extLst>
              <a:ext uri="{FF2B5EF4-FFF2-40B4-BE49-F238E27FC236}">
                <a16:creationId xmlns:a16="http://schemas.microsoft.com/office/drawing/2014/main" id="{02198AF7-5713-ED47-8CC1-44E6A4F2F7AA}"/>
              </a:ext>
            </a:extLst>
          </p:cNvPr>
          <p:cNvGrpSpPr>
            <a:grpSpLocks/>
          </p:cNvGrpSpPr>
          <p:nvPr/>
        </p:nvGrpSpPr>
        <p:grpSpPr bwMode="auto">
          <a:xfrm>
            <a:off x="5129213" y="5160963"/>
            <a:ext cx="620712" cy="896937"/>
            <a:chOff x="4109" y="2585"/>
            <a:chExt cx="750" cy="1069"/>
          </a:xfrm>
        </p:grpSpPr>
        <p:grpSp>
          <p:nvGrpSpPr>
            <p:cNvPr id="82310" name="Group 330">
              <a:extLst>
                <a:ext uri="{FF2B5EF4-FFF2-40B4-BE49-F238E27FC236}">
                  <a16:creationId xmlns:a16="http://schemas.microsoft.com/office/drawing/2014/main" id="{52186F06-5C9F-3849-AD67-F10870D8A4D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109" y="2588"/>
              <a:ext cx="450" cy="1066"/>
              <a:chOff x="2723" y="2659"/>
              <a:chExt cx="450" cy="1066"/>
            </a:xfrm>
          </p:grpSpPr>
          <p:sp>
            <p:nvSpPr>
              <p:cNvPr id="82315" name="Line 331">
                <a:extLst>
                  <a:ext uri="{FF2B5EF4-FFF2-40B4-BE49-F238E27FC236}">
                    <a16:creationId xmlns:a16="http://schemas.microsoft.com/office/drawing/2014/main" id="{B1E88C9C-F521-DD45-95B4-D0AAB6DFB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4" y="2683"/>
                <a:ext cx="0" cy="104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16" name="Line 332">
                <a:extLst>
                  <a:ext uri="{FF2B5EF4-FFF2-40B4-BE49-F238E27FC236}">
                    <a16:creationId xmlns:a16="http://schemas.microsoft.com/office/drawing/2014/main" id="{94122932-58F5-1F4E-B3D1-2428FBC38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23" y="2680"/>
                <a:ext cx="450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17" name="Oval 333">
                <a:extLst>
                  <a:ext uri="{FF2B5EF4-FFF2-40B4-BE49-F238E27FC236}">
                    <a16:creationId xmlns:a16="http://schemas.microsoft.com/office/drawing/2014/main" id="{6EBD3D61-8844-CE4D-A234-2FCAF51BF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13" y="2659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311" name="Group 334">
              <a:extLst>
                <a:ext uri="{FF2B5EF4-FFF2-40B4-BE49-F238E27FC236}">
                  <a16:creationId xmlns:a16="http://schemas.microsoft.com/office/drawing/2014/main" id="{EACFAC63-DEF3-D34A-AAF1-B133A8C6470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124" y="2585"/>
              <a:ext cx="735" cy="613"/>
              <a:chOff x="2550" y="3019"/>
              <a:chExt cx="735" cy="613"/>
            </a:xfrm>
          </p:grpSpPr>
          <p:sp>
            <p:nvSpPr>
              <p:cNvPr id="82312" name="Line 335">
                <a:extLst>
                  <a:ext uri="{FF2B5EF4-FFF2-40B4-BE49-F238E27FC236}">
                    <a16:creationId xmlns:a16="http://schemas.microsoft.com/office/drawing/2014/main" id="{BEC67F35-169A-284D-BB46-FD6A06DDA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3" y="3035"/>
                <a:ext cx="0" cy="59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13" name="Line 336">
                <a:extLst>
                  <a:ext uri="{FF2B5EF4-FFF2-40B4-BE49-F238E27FC236}">
                    <a16:creationId xmlns:a16="http://schemas.microsoft.com/office/drawing/2014/main" id="{11AAA670-4797-054A-99DE-CDB4ECC9C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550" y="3030"/>
                <a:ext cx="715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14" name="Oval 337">
                <a:extLst>
                  <a:ext uri="{FF2B5EF4-FFF2-40B4-BE49-F238E27FC236}">
                    <a16:creationId xmlns:a16="http://schemas.microsoft.com/office/drawing/2014/main" id="{21D4EED6-C78F-3146-8A00-D590B14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236" y="3019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0379" name="Group 338">
            <a:extLst>
              <a:ext uri="{FF2B5EF4-FFF2-40B4-BE49-F238E27FC236}">
                <a16:creationId xmlns:a16="http://schemas.microsoft.com/office/drawing/2014/main" id="{026CD1F5-140C-C54C-A6E0-2718490D1AFB}"/>
              </a:ext>
            </a:extLst>
          </p:cNvPr>
          <p:cNvGrpSpPr>
            <a:grpSpLocks/>
          </p:cNvGrpSpPr>
          <p:nvPr/>
        </p:nvGrpSpPr>
        <p:grpSpPr bwMode="auto">
          <a:xfrm>
            <a:off x="4608513" y="2028825"/>
            <a:ext cx="1636712" cy="1312863"/>
            <a:chOff x="2941" y="1270"/>
            <a:chExt cx="1031" cy="827"/>
          </a:xfrm>
        </p:grpSpPr>
        <p:sp>
          <p:nvSpPr>
            <p:cNvPr id="82274" name="Line 339">
              <a:extLst>
                <a:ext uri="{FF2B5EF4-FFF2-40B4-BE49-F238E27FC236}">
                  <a16:creationId xmlns:a16="http://schemas.microsoft.com/office/drawing/2014/main" id="{D6D06358-44E4-E847-92AC-2DB68DD64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5" y="1469"/>
              <a:ext cx="0" cy="257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75" name="Group 340">
              <a:extLst>
                <a:ext uri="{FF2B5EF4-FFF2-40B4-BE49-F238E27FC236}">
                  <a16:creationId xmlns:a16="http://schemas.microsoft.com/office/drawing/2014/main" id="{6C04C187-7C0F-5F45-A44D-47831957A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" y="1418"/>
              <a:ext cx="487" cy="60"/>
              <a:chOff x="1500" y="2404"/>
              <a:chExt cx="934" cy="115"/>
            </a:xfrm>
          </p:grpSpPr>
          <p:sp>
            <p:nvSpPr>
              <p:cNvPr id="82307" name="Oval 341">
                <a:extLst>
                  <a:ext uri="{FF2B5EF4-FFF2-40B4-BE49-F238E27FC236}">
                    <a16:creationId xmlns:a16="http://schemas.microsoft.com/office/drawing/2014/main" id="{9B0BE084-048C-014C-A0D1-7B4D0084D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2410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08" name="Oval 342">
                <a:extLst>
                  <a:ext uri="{FF2B5EF4-FFF2-40B4-BE49-F238E27FC236}">
                    <a16:creationId xmlns:a16="http://schemas.microsoft.com/office/drawing/2014/main" id="{FE5EF5D8-42B2-2149-812A-1ECFB2B36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9" y="2429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09" name="Oval 343">
                <a:extLst>
                  <a:ext uri="{FF2B5EF4-FFF2-40B4-BE49-F238E27FC236}">
                    <a16:creationId xmlns:a16="http://schemas.microsoft.com/office/drawing/2014/main" id="{90CBF7FE-BEB7-F242-8449-0C006FC43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2404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76" name="Rectangle 344">
              <a:extLst>
                <a:ext uri="{FF2B5EF4-FFF2-40B4-BE49-F238E27FC236}">
                  <a16:creationId xmlns:a16="http://schemas.microsoft.com/office/drawing/2014/main" id="{61FC7018-1F36-4C4D-9895-008CBE2B7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6" y="1298"/>
              <a:ext cx="277" cy="1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77" name="Group 345">
              <a:extLst>
                <a:ext uri="{FF2B5EF4-FFF2-40B4-BE49-F238E27FC236}">
                  <a16:creationId xmlns:a16="http://schemas.microsoft.com/office/drawing/2014/main" id="{47A32D04-64BE-5448-BBA3-97CF4A0956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1341"/>
              <a:ext cx="56" cy="27"/>
              <a:chOff x="1260" y="2371"/>
              <a:chExt cx="151" cy="53"/>
            </a:xfrm>
          </p:grpSpPr>
          <p:sp>
            <p:nvSpPr>
              <p:cNvPr id="82305" name="Line 346">
                <a:extLst>
                  <a:ext uri="{FF2B5EF4-FFF2-40B4-BE49-F238E27FC236}">
                    <a16:creationId xmlns:a16="http://schemas.microsoft.com/office/drawing/2014/main" id="{D034E971-20C6-5943-88E2-0BFFD54FB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06" name="Line 347">
                <a:extLst>
                  <a:ext uri="{FF2B5EF4-FFF2-40B4-BE49-F238E27FC236}">
                    <a16:creationId xmlns:a16="http://schemas.microsoft.com/office/drawing/2014/main" id="{CC90A7E0-5BBF-E04F-A9A1-10FEE7C79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278" name="Group 348">
              <a:extLst>
                <a:ext uri="{FF2B5EF4-FFF2-40B4-BE49-F238E27FC236}">
                  <a16:creationId xmlns:a16="http://schemas.microsoft.com/office/drawing/2014/main" id="{DAD07498-F621-D440-AABA-CF6354E6BB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1" y="1315"/>
              <a:ext cx="96" cy="81"/>
              <a:chOff x="2294" y="1955"/>
              <a:chExt cx="252" cy="209"/>
            </a:xfrm>
          </p:grpSpPr>
          <p:sp>
            <p:nvSpPr>
              <p:cNvPr id="82303" name="WordArt 349">
                <a:extLst>
                  <a:ext uri="{FF2B5EF4-FFF2-40B4-BE49-F238E27FC236}">
                    <a16:creationId xmlns:a16="http://schemas.microsoft.com/office/drawing/2014/main" id="{6C7909B2-CB06-0843-BC12-6E0D2926133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304" name="WordArt 350">
                <a:extLst>
                  <a:ext uri="{FF2B5EF4-FFF2-40B4-BE49-F238E27FC236}">
                    <a16:creationId xmlns:a16="http://schemas.microsoft.com/office/drawing/2014/main" id="{1ED28E55-2610-9743-8829-65029141701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79" name="WordArt 351">
              <a:extLst>
                <a:ext uri="{FF2B5EF4-FFF2-40B4-BE49-F238E27FC236}">
                  <a16:creationId xmlns:a16="http://schemas.microsoft.com/office/drawing/2014/main" id="{C8FC8512-A474-8C40-829E-BCDDF9206BD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50" y="1270"/>
              <a:ext cx="73" cy="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80" name="Line 352">
              <a:extLst>
                <a:ext uri="{FF2B5EF4-FFF2-40B4-BE49-F238E27FC236}">
                  <a16:creationId xmlns:a16="http://schemas.microsoft.com/office/drawing/2014/main" id="{F76B75EE-B041-A249-832C-EE789B712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37" y="1349"/>
              <a:ext cx="84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81" name="WordArt 353">
              <a:extLst>
                <a:ext uri="{FF2B5EF4-FFF2-40B4-BE49-F238E27FC236}">
                  <a16:creationId xmlns:a16="http://schemas.microsoft.com/office/drawing/2014/main" id="{BB735BBF-6B61-774A-84E5-58DE6069615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62" y="1367"/>
              <a:ext cx="38" cy="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82" name="Rectangle 354">
              <a:extLst>
                <a:ext uri="{FF2B5EF4-FFF2-40B4-BE49-F238E27FC236}">
                  <a16:creationId xmlns:a16="http://schemas.microsoft.com/office/drawing/2014/main" id="{A36DA844-CF23-EA42-964A-6949D7E2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09"/>
              <a:ext cx="267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83" name="Group 355">
              <a:extLst>
                <a:ext uri="{FF2B5EF4-FFF2-40B4-BE49-F238E27FC236}">
                  <a16:creationId xmlns:a16="http://schemas.microsoft.com/office/drawing/2014/main" id="{8AF0CFDC-2A94-3645-8001-3D44BE190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2" y="1328"/>
              <a:ext cx="101" cy="82"/>
              <a:chOff x="2754" y="806"/>
              <a:chExt cx="244" cy="209"/>
            </a:xfrm>
          </p:grpSpPr>
          <p:sp>
            <p:nvSpPr>
              <p:cNvPr id="82301" name="WordArt 356">
                <a:extLst>
                  <a:ext uri="{FF2B5EF4-FFF2-40B4-BE49-F238E27FC236}">
                    <a16:creationId xmlns:a16="http://schemas.microsoft.com/office/drawing/2014/main" id="{F30116EC-FF10-7E40-8424-399ED32D1CC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02" name="WordArt 357">
                <a:extLst>
                  <a:ext uri="{FF2B5EF4-FFF2-40B4-BE49-F238E27FC236}">
                    <a16:creationId xmlns:a16="http://schemas.microsoft.com/office/drawing/2014/main" id="{6C07AED7-A40E-AB45-B253-E991FDC1127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284" name="Group 358">
              <a:extLst>
                <a:ext uri="{FF2B5EF4-FFF2-40B4-BE49-F238E27FC236}">
                  <a16:creationId xmlns:a16="http://schemas.microsoft.com/office/drawing/2014/main" id="{39DE5778-0901-DE47-A39D-E21FC7D021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54"/>
              <a:ext cx="55" cy="28"/>
              <a:chOff x="1260" y="2371"/>
              <a:chExt cx="151" cy="53"/>
            </a:xfrm>
          </p:grpSpPr>
          <p:sp>
            <p:nvSpPr>
              <p:cNvPr id="82299" name="Line 359">
                <a:extLst>
                  <a:ext uri="{FF2B5EF4-FFF2-40B4-BE49-F238E27FC236}">
                    <a16:creationId xmlns:a16="http://schemas.microsoft.com/office/drawing/2014/main" id="{D5CC1B6A-5C27-3442-B32E-90F75B33F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300" name="Line 360">
                <a:extLst>
                  <a:ext uri="{FF2B5EF4-FFF2-40B4-BE49-F238E27FC236}">
                    <a16:creationId xmlns:a16="http://schemas.microsoft.com/office/drawing/2014/main" id="{E0F422E4-F954-3041-93B0-E56FF64C1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85" name="WordArt 361">
              <a:extLst>
                <a:ext uri="{FF2B5EF4-FFF2-40B4-BE49-F238E27FC236}">
                  <a16:creationId xmlns:a16="http://schemas.microsoft.com/office/drawing/2014/main" id="{8C3E2D82-9276-C04B-9D71-B5752E52B89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928" y="1330"/>
              <a:ext cx="44" cy="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86" name="Oval 362">
              <a:extLst>
                <a:ext uri="{FF2B5EF4-FFF2-40B4-BE49-F238E27FC236}">
                  <a16:creationId xmlns:a16="http://schemas.microsoft.com/office/drawing/2014/main" id="{725C2E9B-F801-F64D-8FE6-9597D0AED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070"/>
              <a:ext cx="25" cy="2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87" name="Group 363">
              <a:extLst>
                <a:ext uri="{FF2B5EF4-FFF2-40B4-BE49-F238E27FC236}">
                  <a16:creationId xmlns:a16="http://schemas.microsoft.com/office/drawing/2014/main" id="{94C29702-B054-504A-985D-C8C68451F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0" y="1432"/>
              <a:ext cx="415" cy="344"/>
              <a:chOff x="1524" y="2431"/>
              <a:chExt cx="794" cy="649"/>
            </a:xfrm>
          </p:grpSpPr>
          <p:sp>
            <p:nvSpPr>
              <p:cNvPr id="82294" name="Line 364">
                <a:extLst>
                  <a:ext uri="{FF2B5EF4-FFF2-40B4-BE49-F238E27FC236}">
                    <a16:creationId xmlns:a16="http://schemas.microsoft.com/office/drawing/2014/main" id="{E557FA5D-74C9-FE45-BC62-B23FC6E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0" y="2453"/>
                <a:ext cx="0" cy="59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5" name="Line 365">
                <a:extLst>
                  <a:ext uri="{FF2B5EF4-FFF2-40B4-BE49-F238E27FC236}">
                    <a16:creationId xmlns:a16="http://schemas.microsoft.com/office/drawing/2014/main" id="{C7B8102E-BBD4-BC4A-AB6E-51D75D2B8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7" y="3055"/>
                <a:ext cx="715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6" name="Oval 366">
                <a:extLst>
                  <a:ext uri="{FF2B5EF4-FFF2-40B4-BE49-F238E27FC236}">
                    <a16:creationId xmlns:a16="http://schemas.microsoft.com/office/drawing/2014/main" id="{532DE2F2-AD33-E540-9650-B93EF5216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3028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7" name="Oval 367">
                <a:extLst>
                  <a:ext uri="{FF2B5EF4-FFF2-40B4-BE49-F238E27FC236}">
                    <a16:creationId xmlns:a16="http://schemas.microsoft.com/office/drawing/2014/main" id="{DB7FFB7E-BDA4-2C44-878E-104611B29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243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8" name="Oval 368">
                <a:extLst>
                  <a:ext uri="{FF2B5EF4-FFF2-40B4-BE49-F238E27FC236}">
                    <a16:creationId xmlns:a16="http://schemas.microsoft.com/office/drawing/2014/main" id="{F6CFD1BD-298C-2943-98CE-417A01B1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3" y="3015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288" name="Group 369">
              <a:extLst>
                <a:ext uri="{FF2B5EF4-FFF2-40B4-BE49-F238E27FC236}">
                  <a16:creationId xmlns:a16="http://schemas.microsoft.com/office/drawing/2014/main" id="{8EEEB5D4-AB67-6D47-B070-251E7D604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3" y="1434"/>
              <a:ext cx="246" cy="585"/>
              <a:chOff x="1529" y="2435"/>
              <a:chExt cx="472" cy="1104"/>
            </a:xfrm>
          </p:grpSpPr>
          <p:sp>
            <p:nvSpPr>
              <p:cNvPr id="82289" name="Line 370">
                <a:extLst>
                  <a:ext uri="{FF2B5EF4-FFF2-40B4-BE49-F238E27FC236}">
                    <a16:creationId xmlns:a16="http://schemas.microsoft.com/office/drawing/2014/main" id="{5CC8AC25-BFDD-D14B-A258-09309DB52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2" y="2473"/>
                <a:ext cx="0" cy="104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0" name="Line 371">
                <a:extLst>
                  <a:ext uri="{FF2B5EF4-FFF2-40B4-BE49-F238E27FC236}">
                    <a16:creationId xmlns:a16="http://schemas.microsoft.com/office/drawing/2014/main" id="{C5C7210A-9139-0346-A94D-3B0B9B26E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51" y="3516"/>
                <a:ext cx="450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1" name="Oval 372">
                <a:extLst>
                  <a:ext uri="{FF2B5EF4-FFF2-40B4-BE49-F238E27FC236}">
                    <a16:creationId xmlns:a16="http://schemas.microsoft.com/office/drawing/2014/main" id="{80239609-1025-8944-9298-2F8F714C6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3489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2" name="Oval 373">
                <a:extLst>
                  <a:ext uri="{FF2B5EF4-FFF2-40B4-BE49-F238E27FC236}">
                    <a16:creationId xmlns:a16="http://schemas.microsoft.com/office/drawing/2014/main" id="{C2945D52-D782-3944-AF57-C90958D33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3483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93" name="Oval 374">
                <a:extLst>
                  <a:ext uri="{FF2B5EF4-FFF2-40B4-BE49-F238E27FC236}">
                    <a16:creationId xmlns:a16="http://schemas.microsoft.com/office/drawing/2014/main" id="{7004718E-2E16-DC4C-8226-678B46BFC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" y="2435"/>
                <a:ext cx="53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367" name="Group 375">
            <a:extLst>
              <a:ext uri="{FF2B5EF4-FFF2-40B4-BE49-F238E27FC236}">
                <a16:creationId xmlns:a16="http://schemas.microsoft.com/office/drawing/2014/main" id="{2FB8AFC5-FB6F-4D4C-87B3-84A5D8757D5E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4132263"/>
            <a:ext cx="1785938" cy="1077912"/>
            <a:chOff x="2880" y="2595"/>
            <a:chExt cx="1125" cy="679"/>
          </a:xfrm>
        </p:grpSpPr>
        <p:sp>
          <p:nvSpPr>
            <p:cNvPr id="82236" name="Line 376">
              <a:extLst>
                <a:ext uri="{FF2B5EF4-FFF2-40B4-BE49-F238E27FC236}">
                  <a16:creationId xmlns:a16="http://schemas.microsoft.com/office/drawing/2014/main" id="{11A6E69F-11B7-904A-B6E8-131FECA54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8" y="2962"/>
              <a:ext cx="1" cy="26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37" name="Rectangle 377">
              <a:extLst>
                <a:ext uri="{FF2B5EF4-FFF2-40B4-BE49-F238E27FC236}">
                  <a16:creationId xmlns:a16="http://schemas.microsoft.com/office/drawing/2014/main" id="{194A5996-4B47-A641-83EA-63A1A89D9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03"/>
              <a:ext cx="355" cy="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38" name="WordArt 378">
              <a:extLst>
                <a:ext uri="{FF2B5EF4-FFF2-40B4-BE49-F238E27FC236}">
                  <a16:creationId xmlns:a16="http://schemas.microsoft.com/office/drawing/2014/main" id="{B6086E49-8826-CF40-9E21-11158766B0E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64" y="3136"/>
              <a:ext cx="70" cy="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39" name="WordArt 379">
              <a:extLst>
                <a:ext uri="{FF2B5EF4-FFF2-40B4-BE49-F238E27FC236}">
                  <a16:creationId xmlns:a16="http://schemas.microsoft.com/office/drawing/2014/main" id="{A7B55B6D-28BD-4C49-8A14-A83AF7A3A78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0" y="3166"/>
              <a:ext cx="48" cy="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40" name="Line 380">
              <a:extLst>
                <a:ext uri="{FF2B5EF4-FFF2-40B4-BE49-F238E27FC236}">
                  <a16:creationId xmlns:a16="http://schemas.microsoft.com/office/drawing/2014/main" id="{C24D667E-9534-684B-97E9-E6718EDF8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3" y="3150"/>
              <a:ext cx="80" cy="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41" name="WordArt 381">
              <a:extLst>
                <a:ext uri="{FF2B5EF4-FFF2-40B4-BE49-F238E27FC236}">
                  <a16:creationId xmlns:a16="http://schemas.microsoft.com/office/drawing/2014/main" id="{F5E0BE46-08C9-3C4F-A0B5-F645BDBFC9F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098" y="3085"/>
              <a:ext cx="58" cy="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2242" name="Group 382">
              <a:extLst>
                <a:ext uri="{FF2B5EF4-FFF2-40B4-BE49-F238E27FC236}">
                  <a16:creationId xmlns:a16="http://schemas.microsoft.com/office/drawing/2014/main" id="{BF26A6B9-E62D-4E42-A021-1ED11B845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3142"/>
              <a:ext cx="55" cy="27"/>
              <a:chOff x="1260" y="2371"/>
              <a:chExt cx="151" cy="53"/>
            </a:xfrm>
          </p:grpSpPr>
          <p:sp>
            <p:nvSpPr>
              <p:cNvPr id="82272" name="Line 383">
                <a:extLst>
                  <a:ext uri="{FF2B5EF4-FFF2-40B4-BE49-F238E27FC236}">
                    <a16:creationId xmlns:a16="http://schemas.microsoft.com/office/drawing/2014/main" id="{BC9E67D1-7F67-6A4C-8ED0-A0041BB1E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73" name="Line 384">
                <a:extLst>
                  <a:ext uri="{FF2B5EF4-FFF2-40B4-BE49-F238E27FC236}">
                    <a16:creationId xmlns:a16="http://schemas.microsoft.com/office/drawing/2014/main" id="{5223FA35-2A78-D141-A273-B1027FBEE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243" name="Group 385">
              <a:extLst>
                <a:ext uri="{FF2B5EF4-FFF2-40B4-BE49-F238E27FC236}">
                  <a16:creationId xmlns:a16="http://schemas.microsoft.com/office/drawing/2014/main" id="{65929125-7EDA-A649-989F-AAB128676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4" y="3116"/>
              <a:ext cx="96" cy="81"/>
              <a:chOff x="2294" y="1955"/>
              <a:chExt cx="252" cy="209"/>
            </a:xfrm>
          </p:grpSpPr>
          <p:sp>
            <p:nvSpPr>
              <p:cNvPr id="82270" name="WordArt 386">
                <a:extLst>
                  <a:ext uri="{FF2B5EF4-FFF2-40B4-BE49-F238E27FC236}">
                    <a16:creationId xmlns:a16="http://schemas.microsoft.com/office/drawing/2014/main" id="{6CF03896-E0BD-344A-A001-557D29D43A7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271" name="WordArt 387">
                <a:extLst>
                  <a:ext uri="{FF2B5EF4-FFF2-40B4-BE49-F238E27FC236}">
                    <a16:creationId xmlns:a16="http://schemas.microsoft.com/office/drawing/2014/main" id="{593C9FFD-3A09-1C42-996D-9F8D3FBAD67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244" name="Group 388">
              <a:extLst>
                <a:ext uri="{FF2B5EF4-FFF2-40B4-BE49-F238E27FC236}">
                  <a16:creationId xmlns:a16="http://schemas.microsoft.com/office/drawing/2014/main" id="{F5961AF6-5B6B-2D49-9182-73B3F37ACE1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43" y="3213"/>
              <a:ext cx="488" cy="61"/>
              <a:chOff x="1500" y="2404"/>
              <a:chExt cx="934" cy="115"/>
            </a:xfrm>
          </p:grpSpPr>
          <p:sp>
            <p:nvSpPr>
              <p:cNvPr id="82267" name="Oval 389">
                <a:extLst>
                  <a:ext uri="{FF2B5EF4-FFF2-40B4-BE49-F238E27FC236}">
                    <a16:creationId xmlns:a16="http://schemas.microsoft.com/office/drawing/2014/main" id="{0B3EC8A0-BD00-9B4F-971F-043AAED7F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2410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68" name="Oval 390">
                <a:extLst>
                  <a:ext uri="{FF2B5EF4-FFF2-40B4-BE49-F238E27FC236}">
                    <a16:creationId xmlns:a16="http://schemas.microsoft.com/office/drawing/2014/main" id="{6AD742E3-FB7E-7C42-B0A0-CF0CA1E68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9" y="2429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69" name="Oval 391">
                <a:extLst>
                  <a:ext uri="{FF2B5EF4-FFF2-40B4-BE49-F238E27FC236}">
                    <a16:creationId xmlns:a16="http://schemas.microsoft.com/office/drawing/2014/main" id="{BD176683-B357-1F42-8840-19F9EC83E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2404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45" name="Rectangle 392">
              <a:extLst>
                <a:ext uri="{FF2B5EF4-FFF2-40B4-BE49-F238E27FC236}">
                  <a16:creationId xmlns:a16="http://schemas.microsoft.com/office/drawing/2014/main" id="{3EBFFDE0-E2E8-A741-BCC9-97657EE6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3109"/>
              <a:ext cx="277" cy="1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46" name="Group 393">
              <a:extLst>
                <a:ext uri="{FF2B5EF4-FFF2-40B4-BE49-F238E27FC236}">
                  <a16:creationId xmlns:a16="http://schemas.microsoft.com/office/drawing/2014/main" id="{838BB98B-7531-F447-BF8D-31651DF17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9" y="3130"/>
              <a:ext cx="92" cy="80"/>
              <a:chOff x="2754" y="806"/>
              <a:chExt cx="244" cy="209"/>
            </a:xfrm>
          </p:grpSpPr>
          <p:sp>
            <p:nvSpPr>
              <p:cNvPr id="82265" name="WordArt 394">
                <a:extLst>
                  <a:ext uri="{FF2B5EF4-FFF2-40B4-BE49-F238E27FC236}">
                    <a16:creationId xmlns:a16="http://schemas.microsoft.com/office/drawing/2014/main" id="{7776129D-B3B6-EB41-9F2C-6B5A0696B46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66" name="WordArt 395">
                <a:extLst>
                  <a:ext uri="{FF2B5EF4-FFF2-40B4-BE49-F238E27FC236}">
                    <a16:creationId xmlns:a16="http://schemas.microsoft.com/office/drawing/2014/main" id="{A2EF12A9-83EB-4749-9E57-BDEE945D42A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247" name="Group 396">
              <a:extLst>
                <a:ext uri="{FF2B5EF4-FFF2-40B4-BE49-F238E27FC236}">
                  <a16:creationId xmlns:a16="http://schemas.microsoft.com/office/drawing/2014/main" id="{AA51A309-3E00-E340-B2D8-BFE4B8A1F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1" y="3154"/>
              <a:ext cx="55" cy="28"/>
              <a:chOff x="1260" y="2371"/>
              <a:chExt cx="151" cy="53"/>
            </a:xfrm>
          </p:grpSpPr>
          <p:sp>
            <p:nvSpPr>
              <p:cNvPr id="82263" name="Line 397">
                <a:extLst>
                  <a:ext uri="{FF2B5EF4-FFF2-40B4-BE49-F238E27FC236}">
                    <a16:creationId xmlns:a16="http://schemas.microsoft.com/office/drawing/2014/main" id="{0C8FEF05-F12D-3E4E-9A2C-E93F32C77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64" name="Line 398">
                <a:extLst>
                  <a:ext uri="{FF2B5EF4-FFF2-40B4-BE49-F238E27FC236}">
                    <a16:creationId xmlns:a16="http://schemas.microsoft.com/office/drawing/2014/main" id="{AD3027D3-CFD9-4F41-9AEF-3AF3A8DF6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48" name="WordArt 399">
              <a:extLst>
                <a:ext uri="{FF2B5EF4-FFF2-40B4-BE49-F238E27FC236}">
                  <a16:creationId xmlns:a16="http://schemas.microsoft.com/office/drawing/2014/main" id="{2A9EA268-AE5F-554C-80BF-2C58629883B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959" y="3124"/>
              <a:ext cx="44" cy="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2249" name="Group 400">
              <a:extLst>
                <a:ext uri="{FF2B5EF4-FFF2-40B4-BE49-F238E27FC236}">
                  <a16:creationId xmlns:a16="http://schemas.microsoft.com/office/drawing/2014/main" id="{BC5358DA-737C-594A-872F-EB7437C5F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6" y="2595"/>
              <a:ext cx="414" cy="665"/>
              <a:chOff x="4084" y="1361"/>
              <a:chExt cx="794" cy="1256"/>
            </a:xfrm>
          </p:grpSpPr>
          <p:sp>
            <p:nvSpPr>
              <p:cNvPr id="82250" name="Oval 401">
                <a:extLst>
                  <a:ext uri="{FF2B5EF4-FFF2-40B4-BE49-F238E27FC236}">
                    <a16:creationId xmlns:a16="http://schemas.microsoft.com/office/drawing/2014/main" id="{187D8E09-A22C-B34E-8A60-D41C67681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091" y="1361"/>
                <a:ext cx="49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251" name="Group 402">
                <a:extLst>
                  <a:ext uri="{FF2B5EF4-FFF2-40B4-BE49-F238E27FC236}">
                    <a16:creationId xmlns:a16="http://schemas.microsoft.com/office/drawing/2014/main" id="{12B6AAAC-DDC4-0E48-88EC-35E87E20D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084" y="1968"/>
                <a:ext cx="794" cy="649"/>
                <a:chOff x="1524" y="2431"/>
                <a:chExt cx="794" cy="649"/>
              </a:xfrm>
            </p:grpSpPr>
            <p:sp>
              <p:nvSpPr>
                <p:cNvPr id="82258" name="Line 403">
                  <a:extLst>
                    <a:ext uri="{FF2B5EF4-FFF2-40B4-BE49-F238E27FC236}">
                      <a16:creationId xmlns:a16="http://schemas.microsoft.com/office/drawing/2014/main" id="{4FDD2026-840F-CA4B-85D5-966D71264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90" y="2453"/>
                  <a:ext cx="0" cy="59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59" name="Line 404">
                  <a:extLst>
                    <a:ext uri="{FF2B5EF4-FFF2-40B4-BE49-F238E27FC236}">
                      <a16:creationId xmlns:a16="http://schemas.microsoft.com/office/drawing/2014/main" id="{48257CA3-F00E-D743-9C49-35FA85F4B8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67" y="3055"/>
                  <a:ext cx="715" cy="0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60" name="Oval 405">
                  <a:extLst>
                    <a:ext uri="{FF2B5EF4-FFF2-40B4-BE49-F238E27FC236}">
                      <a16:creationId xmlns:a16="http://schemas.microsoft.com/office/drawing/2014/main" id="{B72CE39D-2B34-EC4A-A213-2253444E2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028"/>
                  <a:ext cx="55" cy="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61" name="Oval 406">
                  <a:extLst>
                    <a:ext uri="{FF2B5EF4-FFF2-40B4-BE49-F238E27FC236}">
                      <a16:creationId xmlns:a16="http://schemas.microsoft.com/office/drawing/2014/main" id="{E6BD1E5A-5550-4848-8A93-45ADA1FAE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9" y="2431"/>
                  <a:ext cx="49" cy="5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62" name="Oval 407">
                  <a:extLst>
                    <a:ext uri="{FF2B5EF4-FFF2-40B4-BE49-F238E27FC236}">
                      <a16:creationId xmlns:a16="http://schemas.microsoft.com/office/drawing/2014/main" id="{14A9CE25-D06D-D04D-97D9-EF8CF9F6DC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3" y="3015"/>
                  <a:ext cx="49" cy="5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2252" name="Group 408">
                <a:extLst>
                  <a:ext uri="{FF2B5EF4-FFF2-40B4-BE49-F238E27FC236}">
                    <a16:creationId xmlns:a16="http://schemas.microsoft.com/office/drawing/2014/main" id="{A41BB219-76FC-9B48-9FFC-24AA18683D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089" y="1509"/>
                <a:ext cx="472" cy="1104"/>
                <a:chOff x="1529" y="2435"/>
                <a:chExt cx="472" cy="1104"/>
              </a:xfrm>
            </p:grpSpPr>
            <p:sp>
              <p:nvSpPr>
                <p:cNvPr id="82253" name="Line 409">
                  <a:extLst>
                    <a:ext uri="{FF2B5EF4-FFF2-40B4-BE49-F238E27FC236}">
                      <a16:creationId xmlns:a16="http://schemas.microsoft.com/office/drawing/2014/main" id="{F20917BF-FB25-C044-B0CF-0850860283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72" y="2473"/>
                  <a:ext cx="0" cy="104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54" name="Line 410">
                  <a:extLst>
                    <a:ext uri="{FF2B5EF4-FFF2-40B4-BE49-F238E27FC236}">
                      <a16:creationId xmlns:a16="http://schemas.microsoft.com/office/drawing/2014/main" id="{0FA64F40-4877-8646-B74E-B194C6C319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51" y="3516"/>
                  <a:ext cx="450" cy="2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55" name="Oval 411">
                  <a:extLst>
                    <a:ext uri="{FF2B5EF4-FFF2-40B4-BE49-F238E27FC236}">
                      <a16:creationId xmlns:a16="http://schemas.microsoft.com/office/drawing/2014/main" id="{C647447A-B902-8144-AA25-2F10E5717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1" y="3489"/>
                  <a:ext cx="49" cy="5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56" name="Oval 412">
                  <a:extLst>
                    <a:ext uri="{FF2B5EF4-FFF2-40B4-BE49-F238E27FC236}">
                      <a16:creationId xmlns:a16="http://schemas.microsoft.com/office/drawing/2014/main" id="{08C0BB24-0E82-994C-839B-5B6EA19FF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9" y="3483"/>
                  <a:ext cx="49" cy="5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82257" name="Oval 413">
                  <a:extLst>
                    <a:ext uri="{FF2B5EF4-FFF2-40B4-BE49-F238E27FC236}">
                      <a16:creationId xmlns:a16="http://schemas.microsoft.com/office/drawing/2014/main" id="{428CBBCF-9548-1B49-BAEA-998990AD8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6" y="2435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55377" name="Group 414">
            <a:extLst>
              <a:ext uri="{FF2B5EF4-FFF2-40B4-BE49-F238E27FC236}">
                <a16:creationId xmlns:a16="http://schemas.microsoft.com/office/drawing/2014/main" id="{4107567B-AF79-5F4A-BBA5-E8C1C9B09A6F}"/>
              </a:ext>
            </a:extLst>
          </p:cNvPr>
          <p:cNvGrpSpPr>
            <a:grpSpLocks/>
          </p:cNvGrpSpPr>
          <p:nvPr/>
        </p:nvGrpSpPr>
        <p:grpSpPr bwMode="auto">
          <a:xfrm>
            <a:off x="4295775" y="6335713"/>
            <a:ext cx="1690688" cy="277812"/>
            <a:chOff x="2744" y="3983"/>
            <a:chExt cx="1065" cy="175"/>
          </a:xfrm>
        </p:grpSpPr>
        <p:grpSp>
          <p:nvGrpSpPr>
            <p:cNvPr id="82216" name="Group 415">
              <a:extLst>
                <a:ext uri="{FF2B5EF4-FFF2-40B4-BE49-F238E27FC236}">
                  <a16:creationId xmlns:a16="http://schemas.microsoft.com/office/drawing/2014/main" id="{3745736B-C3F7-1E4D-A051-64BCB66B0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4024"/>
              <a:ext cx="124" cy="108"/>
              <a:chOff x="2294" y="1955"/>
              <a:chExt cx="252" cy="209"/>
            </a:xfrm>
          </p:grpSpPr>
          <p:sp>
            <p:nvSpPr>
              <p:cNvPr id="82234" name="WordArt 416">
                <a:extLst>
                  <a:ext uri="{FF2B5EF4-FFF2-40B4-BE49-F238E27FC236}">
                    <a16:creationId xmlns:a16="http://schemas.microsoft.com/office/drawing/2014/main" id="{A11A20DA-8E7D-2849-9CE2-B1F7D21520D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235" name="WordArt 417">
                <a:extLst>
                  <a:ext uri="{FF2B5EF4-FFF2-40B4-BE49-F238E27FC236}">
                    <a16:creationId xmlns:a16="http://schemas.microsoft.com/office/drawing/2014/main" id="{EA64E82E-6A78-EB4D-9DA7-444683C876A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17" name="Line 418">
              <a:extLst>
                <a:ext uri="{FF2B5EF4-FFF2-40B4-BE49-F238E27FC236}">
                  <a16:creationId xmlns:a16="http://schemas.microsoft.com/office/drawing/2014/main" id="{E0B841E2-D855-4848-A8E5-42B7FE90A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9" y="4063"/>
              <a:ext cx="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218" name="Group 419">
              <a:extLst>
                <a:ext uri="{FF2B5EF4-FFF2-40B4-BE49-F238E27FC236}">
                  <a16:creationId xmlns:a16="http://schemas.microsoft.com/office/drawing/2014/main" id="{9445A827-34FE-BF42-A2FE-DA5D75B41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1" y="4019"/>
              <a:ext cx="120" cy="108"/>
              <a:chOff x="2754" y="806"/>
              <a:chExt cx="244" cy="209"/>
            </a:xfrm>
          </p:grpSpPr>
          <p:sp>
            <p:nvSpPr>
              <p:cNvPr id="82232" name="WordArt 420">
                <a:extLst>
                  <a:ext uri="{FF2B5EF4-FFF2-40B4-BE49-F238E27FC236}">
                    <a16:creationId xmlns:a16="http://schemas.microsoft.com/office/drawing/2014/main" id="{5500B73B-AB44-BF49-9A9A-45486D2709A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33" name="WordArt 421">
                <a:extLst>
                  <a:ext uri="{FF2B5EF4-FFF2-40B4-BE49-F238E27FC236}">
                    <a16:creationId xmlns:a16="http://schemas.microsoft.com/office/drawing/2014/main" id="{167F7855-9D2C-0043-B7B5-5358198B6E4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219" name="Group 422">
              <a:extLst>
                <a:ext uri="{FF2B5EF4-FFF2-40B4-BE49-F238E27FC236}">
                  <a16:creationId xmlns:a16="http://schemas.microsoft.com/office/drawing/2014/main" id="{66C21FF2-81B5-304A-8214-ECB483DD9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8" y="4052"/>
              <a:ext cx="77" cy="34"/>
              <a:chOff x="1260" y="2371"/>
              <a:chExt cx="151" cy="53"/>
            </a:xfrm>
          </p:grpSpPr>
          <p:sp>
            <p:nvSpPr>
              <p:cNvPr id="82230" name="Line 423">
                <a:extLst>
                  <a:ext uri="{FF2B5EF4-FFF2-40B4-BE49-F238E27FC236}">
                    <a16:creationId xmlns:a16="http://schemas.microsoft.com/office/drawing/2014/main" id="{CCA716C3-DC7C-1347-9D24-9DC53EA58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31" name="Line 424">
                <a:extLst>
                  <a:ext uri="{FF2B5EF4-FFF2-40B4-BE49-F238E27FC236}">
                    <a16:creationId xmlns:a16="http://schemas.microsoft.com/office/drawing/2014/main" id="{8E427480-3C5F-774F-BF76-2254E4DB7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220" name="WordArt 425">
              <a:extLst>
                <a:ext uri="{FF2B5EF4-FFF2-40B4-BE49-F238E27FC236}">
                  <a16:creationId xmlns:a16="http://schemas.microsoft.com/office/drawing/2014/main" id="{E6DF6CC0-8785-DA4B-B572-B88F60293BF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24" y="4045"/>
              <a:ext cx="85" cy="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21" name="Line 426">
              <a:extLst>
                <a:ext uri="{FF2B5EF4-FFF2-40B4-BE49-F238E27FC236}">
                  <a16:creationId xmlns:a16="http://schemas.microsoft.com/office/drawing/2014/main" id="{1226CDF7-319C-2F46-B6F0-B4099D81C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3" y="4067"/>
              <a:ext cx="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22" name="WordArt 427">
              <a:extLst>
                <a:ext uri="{FF2B5EF4-FFF2-40B4-BE49-F238E27FC236}">
                  <a16:creationId xmlns:a16="http://schemas.microsoft.com/office/drawing/2014/main" id="{0CDB25A8-C70B-4344-8873-14FC69AE5FD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43" y="4042"/>
              <a:ext cx="93" cy="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23" name="WordArt 428">
              <a:extLst>
                <a:ext uri="{FF2B5EF4-FFF2-40B4-BE49-F238E27FC236}">
                  <a16:creationId xmlns:a16="http://schemas.microsoft.com/office/drawing/2014/main" id="{D6A74D2A-C28F-0F4A-A004-193C1CEF541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65" y="4090"/>
              <a:ext cx="59" cy="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24" name="Line 429">
              <a:extLst>
                <a:ext uri="{FF2B5EF4-FFF2-40B4-BE49-F238E27FC236}">
                  <a16:creationId xmlns:a16="http://schemas.microsoft.com/office/drawing/2014/main" id="{79600D3F-B42B-414C-B6BB-D5F096654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8" y="4069"/>
              <a:ext cx="97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25" name="WordArt 430">
              <a:extLst>
                <a:ext uri="{FF2B5EF4-FFF2-40B4-BE49-F238E27FC236}">
                  <a16:creationId xmlns:a16="http://schemas.microsoft.com/office/drawing/2014/main" id="{73096277-927A-014B-A463-DCAE3755DE0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62" y="3988"/>
              <a:ext cx="65" cy="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26" name="Text Box 431">
              <a:extLst>
                <a:ext uri="{FF2B5EF4-FFF2-40B4-BE49-F238E27FC236}">
                  <a16:creationId xmlns:a16="http://schemas.microsoft.com/office/drawing/2014/main" id="{2FBA281C-5E4D-EA47-B1D2-D28E6A423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" y="3985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或</a:t>
              </a:r>
            </a:p>
          </p:txBody>
        </p:sp>
        <p:sp>
          <p:nvSpPr>
            <p:cNvPr id="82227" name="Line 432">
              <a:extLst>
                <a:ext uri="{FF2B5EF4-FFF2-40B4-BE49-F238E27FC236}">
                  <a16:creationId xmlns:a16="http://schemas.microsoft.com/office/drawing/2014/main" id="{1A669BA3-2965-7E4A-BA37-6E5A9A9B0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7" y="4064"/>
              <a:ext cx="77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28" name="WordArt 433">
              <a:extLst>
                <a:ext uri="{FF2B5EF4-FFF2-40B4-BE49-F238E27FC236}">
                  <a16:creationId xmlns:a16="http://schemas.microsoft.com/office/drawing/2014/main" id="{461DFAE4-B476-E344-8431-EFD3E4FE475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46" y="4089"/>
              <a:ext cx="57" cy="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29" name="WordArt 434">
              <a:extLst>
                <a:ext uri="{FF2B5EF4-FFF2-40B4-BE49-F238E27FC236}">
                  <a16:creationId xmlns:a16="http://schemas.microsoft.com/office/drawing/2014/main" id="{86E19375-E36E-F546-8C9D-F1714FFD2FB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58" y="3983"/>
              <a:ext cx="33" cy="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381" name="Group 435">
            <a:extLst>
              <a:ext uri="{FF2B5EF4-FFF2-40B4-BE49-F238E27FC236}">
                <a16:creationId xmlns:a16="http://schemas.microsoft.com/office/drawing/2014/main" id="{345C2064-568D-CA42-BBC1-927518D83D52}"/>
              </a:ext>
            </a:extLst>
          </p:cNvPr>
          <p:cNvGrpSpPr>
            <a:grpSpLocks/>
          </p:cNvGrpSpPr>
          <p:nvPr/>
        </p:nvGrpSpPr>
        <p:grpSpPr bwMode="auto">
          <a:xfrm>
            <a:off x="6661150" y="3678238"/>
            <a:ext cx="2160588" cy="2478087"/>
            <a:chOff x="4234" y="2310"/>
            <a:chExt cx="1361" cy="1561"/>
          </a:xfrm>
        </p:grpSpPr>
        <p:sp>
          <p:nvSpPr>
            <p:cNvPr id="82193" name="Line 436">
              <a:extLst>
                <a:ext uri="{FF2B5EF4-FFF2-40B4-BE49-F238E27FC236}">
                  <a16:creationId xmlns:a16="http://schemas.microsoft.com/office/drawing/2014/main" id="{EB216ABA-4633-D141-825C-693EB14ED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2" y="2310"/>
              <a:ext cx="0" cy="156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194" name="Group 437">
              <a:extLst>
                <a:ext uri="{FF2B5EF4-FFF2-40B4-BE49-F238E27FC236}">
                  <a16:creationId xmlns:a16="http://schemas.microsoft.com/office/drawing/2014/main" id="{93830CA3-DDC3-164A-B2BB-6D4B6927C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" y="2389"/>
              <a:ext cx="445" cy="186"/>
              <a:chOff x="4252" y="895"/>
              <a:chExt cx="848" cy="349"/>
            </a:xfrm>
          </p:grpSpPr>
          <p:sp>
            <p:nvSpPr>
              <p:cNvPr id="82209" name="Line 438">
                <a:extLst>
                  <a:ext uri="{FF2B5EF4-FFF2-40B4-BE49-F238E27FC236}">
                    <a16:creationId xmlns:a16="http://schemas.microsoft.com/office/drawing/2014/main" id="{B5A2BB5F-AC19-BC41-9911-FDA7DDC48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00" y="949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10" name="Line 439">
                <a:extLst>
                  <a:ext uri="{FF2B5EF4-FFF2-40B4-BE49-F238E27FC236}">
                    <a16:creationId xmlns:a16="http://schemas.microsoft.com/office/drawing/2014/main" id="{C185DF8D-A3C2-8742-B54C-AE0AC4A15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128"/>
                <a:ext cx="8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211" name="Group 440">
                <a:extLst>
                  <a:ext uri="{FF2B5EF4-FFF2-40B4-BE49-F238E27FC236}">
                    <a16:creationId xmlns:a16="http://schemas.microsoft.com/office/drawing/2014/main" id="{BDAFC573-E160-9D42-9CC3-A80A48C1A6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5" y="895"/>
                <a:ext cx="373" cy="349"/>
                <a:chOff x="3137" y="2266"/>
                <a:chExt cx="265" cy="250"/>
              </a:xfrm>
            </p:grpSpPr>
            <p:sp>
              <p:nvSpPr>
                <p:cNvPr id="82212" name="Rectangle 441">
                  <a:extLst>
                    <a:ext uri="{FF2B5EF4-FFF2-40B4-BE49-F238E27FC236}">
                      <a16:creationId xmlns:a16="http://schemas.microsoft.com/office/drawing/2014/main" id="{B85CBA7B-117A-9740-A4F4-9537AC7DB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213" name="Group 442">
                  <a:extLst>
                    <a:ext uri="{FF2B5EF4-FFF2-40B4-BE49-F238E27FC236}">
                      <a16:creationId xmlns:a16="http://schemas.microsoft.com/office/drawing/2014/main" id="{9AFE1CFF-34E9-C243-BFAF-55F9B3DF65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214" name="WordArt 443">
                    <a:extLst>
                      <a:ext uri="{FF2B5EF4-FFF2-40B4-BE49-F238E27FC236}">
                        <a16:creationId xmlns:a16="http://schemas.microsoft.com/office/drawing/2014/main" id="{F6426EB0-B510-A143-AA26-02A4850629D0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215" name="WordArt 444">
                    <a:extLst>
                      <a:ext uri="{FF2B5EF4-FFF2-40B4-BE49-F238E27FC236}">
                        <a16:creationId xmlns:a16="http://schemas.microsoft.com/office/drawing/2014/main" id="{2E245896-5FA3-2B45-A829-693FD90048EC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195" name="WordArt 445">
              <a:extLst>
                <a:ext uri="{FF2B5EF4-FFF2-40B4-BE49-F238E27FC236}">
                  <a16:creationId xmlns:a16="http://schemas.microsoft.com/office/drawing/2014/main" id="{17956AE0-2AD8-D644-9456-4F0454B12F3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31" y="2349"/>
              <a:ext cx="103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2196" name="Group 446">
              <a:extLst>
                <a:ext uri="{FF2B5EF4-FFF2-40B4-BE49-F238E27FC236}">
                  <a16:creationId xmlns:a16="http://schemas.microsoft.com/office/drawing/2014/main" id="{67232EC0-D4DD-2D47-B151-830FF2DE2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4" y="2588"/>
              <a:ext cx="193" cy="639"/>
              <a:chOff x="3038" y="1267"/>
              <a:chExt cx="368" cy="1195"/>
            </a:xfrm>
          </p:grpSpPr>
          <p:sp>
            <p:nvSpPr>
              <p:cNvPr id="82201" name="Line 447">
                <a:extLst>
                  <a:ext uri="{FF2B5EF4-FFF2-40B4-BE49-F238E27FC236}">
                    <a16:creationId xmlns:a16="http://schemas.microsoft.com/office/drawing/2014/main" id="{C9DB979B-2F9B-A246-A5C0-7143A2482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1" y="1267"/>
                <a:ext cx="3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02" name="Line 448">
                <a:extLst>
                  <a:ext uri="{FF2B5EF4-FFF2-40B4-BE49-F238E27FC236}">
                    <a16:creationId xmlns:a16="http://schemas.microsoft.com/office/drawing/2014/main" id="{1109E915-2499-A34D-A66C-A96097519C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38" y="2458"/>
                <a:ext cx="3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203" name="Line 449">
                <a:extLst>
                  <a:ext uri="{FF2B5EF4-FFF2-40B4-BE49-F238E27FC236}">
                    <a16:creationId xmlns:a16="http://schemas.microsoft.com/office/drawing/2014/main" id="{D3DD9486-DF6F-074D-9CE6-2DC3E14A4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3" y="1267"/>
                <a:ext cx="1" cy="11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204" name="Group 450">
                <a:extLst>
                  <a:ext uri="{FF2B5EF4-FFF2-40B4-BE49-F238E27FC236}">
                    <a16:creationId xmlns:a16="http://schemas.microsoft.com/office/drawing/2014/main" id="{06B06CC6-8404-B14E-9728-7BBAC7354C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4" y="1689"/>
                <a:ext cx="342" cy="413"/>
                <a:chOff x="426" y="1091"/>
                <a:chExt cx="256" cy="296"/>
              </a:xfrm>
            </p:grpSpPr>
            <p:sp>
              <p:nvSpPr>
                <p:cNvPr id="82205" name="Rectangle 451">
                  <a:extLst>
                    <a:ext uri="{FF2B5EF4-FFF2-40B4-BE49-F238E27FC236}">
                      <a16:creationId xmlns:a16="http://schemas.microsoft.com/office/drawing/2014/main" id="{45760C8E-6EA4-A048-A09B-79713B1C7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206" name="Group 452">
                  <a:extLst>
                    <a:ext uri="{FF2B5EF4-FFF2-40B4-BE49-F238E27FC236}">
                      <a16:creationId xmlns:a16="http://schemas.microsoft.com/office/drawing/2014/main" id="{18E1EAA9-2C4F-6640-A7C2-05C4AD707C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207" name="WordArt 453">
                    <a:extLst>
                      <a:ext uri="{FF2B5EF4-FFF2-40B4-BE49-F238E27FC236}">
                        <a16:creationId xmlns:a16="http://schemas.microsoft.com/office/drawing/2014/main" id="{60F6ACF6-1B2E-6A4B-BFA7-4B7715565BEF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208" name="WordArt 454">
                    <a:extLst>
                      <a:ext uri="{FF2B5EF4-FFF2-40B4-BE49-F238E27FC236}">
                        <a16:creationId xmlns:a16="http://schemas.microsoft.com/office/drawing/2014/main" id="{84F2A53F-5F4B-CE42-B8C8-E22BA94D0BFD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197" name="Line 455">
              <a:extLst>
                <a:ext uri="{FF2B5EF4-FFF2-40B4-BE49-F238E27FC236}">
                  <a16:creationId xmlns:a16="http://schemas.microsoft.com/office/drawing/2014/main" id="{76F36082-F2DD-6148-BA07-2661A4FA5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3" y="3226"/>
              <a:ext cx="115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98" name="WordArt 456">
              <a:extLst>
                <a:ext uri="{FF2B5EF4-FFF2-40B4-BE49-F238E27FC236}">
                  <a16:creationId xmlns:a16="http://schemas.microsoft.com/office/drawing/2014/main" id="{688F20EE-DB06-3944-A13D-2D359CC993A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393" y="3281"/>
              <a:ext cx="124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199" name="Rectangle 457">
              <a:extLst>
                <a:ext uri="{FF2B5EF4-FFF2-40B4-BE49-F238E27FC236}">
                  <a16:creationId xmlns:a16="http://schemas.microsoft.com/office/drawing/2014/main" id="{8D58CE75-410C-4F42-97A3-95756CBA8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2588"/>
              <a:ext cx="874" cy="12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200" name="WordArt 458">
              <a:extLst>
                <a:ext uri="{FF2B5EF4-FFF2-40B4-BE49-F238E27FC236}">
                  <a16:creationId xmlns:a16="http://schemas.microsoft.com/office/drawing/2014/main" id="{96CE9824-0CFB-7D4D-9465-D369814D1FC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79" y="3247"/>
              <a:ext cx="68" cy="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388" name="Group 459">
            <a:extLst>
              <a:ext uri="{FF2B5EF4-FFF2-40B4-BE49-F238E27FC236}">
                <a16:creationId xmlns:a16="http://schemas.microsoft.com/office/drawing/2014/main" id="{455E6DF6-9FFF-714B-9A06-53BCD56C4772}"/>
              </a:ext>
            </a:extLst>
          </p:cNvPr>
          <p:cNvGrpSpPr>
            <a:grpSpLocks/>
          </p:cNvGrpSpPr>
          <p:nvPr/>
        </p:nvGrpSpPr>
        <p:grpSpPr bwMode="auto">
          <a:xfrm>
            <a:off x="6642100" y="874713"/>
            <a:ext cx="2166938" cy="2476500"/>
            <a:chOff x="4222" y="544"/>
            <a:chExt cx="1365" cy="1560"/>
          </a:xfrm>
        </p:grpSpPr>
        <p:sp>
          <p:nvSpPr>
            <p:cNvPr id="82170" name="Line 460">
              <a:extLst>
                <a:ext uri="{FF2B5EF4-FFF2-40B4-BE49-F238E27FC236}">
                  <a16:creationId xmlns:a16="http://schemas.microsoft.com/office/drawing/2014/main" id="{17E7700E-13D1-6240-A34F-E471E2511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66" y="544"/>
              <a:ext cx="0" cy="156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171" name="Group 461">
              <a:extLst>
                <a:ext uri="{FF2B5EF4-FFF2-40B4-BE49-F238E27FC236}">
                  <a16:creationId xmlns:a16="http://schemas.microsoft.com/office/drawing/2014/main" id="{895E525D-0093-2544-BE53-97E1133E1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0" y="626"/>
              <a:ext cx="446" cy="186"/>
              <a:chOff x="1539" y="892"/>
              <a:chExt cx="847" cy="350"/>
            </a:xfrm>
          </p:grpSpPr>
          <p:sp>
            <p:nvSpPr>
              <p:cNvPr id="82186" name="Line 462">
                <a:extLst>
                  <a:ext uri="{FF2B5EF4-FFF2-40B4-BE49-F238E27FC236}">
                    <a16:creationId xmlns:a16="http://schemas.microsoft.com/office/drawing/2014/main" id="{3421626D-AA6F-094E-BC6B-509DD6C69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946"/>
                <a:ext cx="0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87" name="Line 463">
                <a:extLst>
                  <a:ext uri="{FF2B5EF4-FFF2-40B4-BE49-F238E27FC236}">
                    <a16:creationId xmlns:a16="http://schemas.microsoft.com/office/drawing/2014/main" id="{05EFC270-B99D-8D44-A9CB-BA96433C5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9" y="1125"/>
                <a:ext cx="8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188" name="Group 464">
                <a:extLst>
                  <a:ext uri="{FF2B5EF4-FFF2-40B4-BE49-F238E27FC236}">
                    <a16:creationId xmlns:a16="http://schemas.microsoft.com/office/drawing/2014/main" id="{2A2ACB47-65FF-124D-A6CE-7210F8BFA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892"/>
                <a:ext cx="373" cy="350"/>
                <a:chOff x="3137" y="2266"/>
                <a:chExt cx="265" cy="250"/>
              </a:xfrm>
            </p:grpSpPr>
            <p:sp>
              <p:nvSpPr>
                <p:cNvPr id="82189" name="Rectangle 465">
                  <a:extLst>
                    <a:ext uri="{FF2B5EF4-FFF2-40B4-BE49-F238E27FC236}">
                      <a16:creationId xmlns:a16="http://schemas.microsoft.com/office/drawing/2014/main" id="{D73CAEB9-ACFE-DC46-92D8-9C4F654A6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7" y="2266"/>
                  <a:ext cx="265" cy="2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190" name="Group 466">
                  <a:extLst>
                    <a:ext uri="{FF2B5EF4-FFF2-40B4-BE49-F238E27FC236}">
                      <a16:creationId xmlns:a16="http://schemas.microsoft.com/office/drawing/2014/main" id="{E6B8AF95-87B8-754C-A600-EA05874B81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6" y="2304"/>
                  <a:ext cx="224" cy="177"/>
                  <a:chOff x="1317" y="779"/>
                  <a:chExt cx="334" cy="206"/>
                </a:xfrm>
              </p:grpSpPr>
              <p:sp>
                <p:nvSpPr>
                  <p:cNvPr id="82191" name="WordArt 467">
                    <a:extLst>
                      <a:ext uri="{FF2B5EF4-FFF2-40B4-BE49-F238E27FC236}">
                        <a16:creationId xmlns:a16="http://schemas.microsoft.com/office/drawing/2014/main" id="{CC1B1D6E-7922-BE45-B0B9-DE823E27A3B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7" y="779"/>
                    <a:ext cx="229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192" name="WordArt 468">
                    <a:extLst>
                      <a:ext uri="{FF2B5EF4-FFF2-40B4-BE49-F238E27FC236}">
                        <a16:creationId xmlns:a16="http://schemas.microsoft.com/office/drawing/2014/main" id="{E831136B-6F14-2341-B126-9E51357AE516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0" y="881"/>
                    <a:ext cx="61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2172" name="Group 469">
              <a:extLst>
                <a:ext uri="{FF2B5EF4-FFF2-40B4-BE49-F238E27FC236}">
                  <a16:creationId xmlns:a16="http://schemas.microsoft.com/office/drawing/2014/main" id="{D598EE40-2FC8-6541-9824-44B3D90EA3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2" y="824"/>
              <a:ext cx="193" cy="638"/>
              <a:chOff x="327" y="1264"/>
              <a:chExt cx="367" cy="1198"/>
            </a:xfrm>
          </p:grpSpPr>
          <p:sp>
            <p:nvSpPr>
              <p:cNvPr id="82178" name="Line 470">
                <a:extLst>
                  <a:ext uri="{FF2B5EF4-FFF2-40B4-BE49-F238E27FC236}">
                    <a16:creationId xmlns:a16="http://schemas.microsoft.com/office/drawing/2014/main" id="{EFDBFD3E-C21F-2E44-9BD7-9B8F4A767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" y="1264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79" name="Line 471">
                <a:extLst>
                  <a:ext uri="{FF2B5EF4-FFF2-40B4-BE49-F238E27FC236}">
                    <a16:creationId xmlns:a16="http://schemas.microsoft.com/office/drawing/2014/main" id="{A3D2401A-E2FE-3949-8D65-2E61F6166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" y="2458"/>
                <a:ext cx="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80" name="Line 472">
                <a:extLst>
                  <a:ext uri="{FF2B5EF4-FFF2-40B4-BE49-F238E27FC236}">
                    <a16:creationId xmlns:a16="http://schemas.microsoft.com/office/drawing/2014/main" id="{04297DA3-FCA5-6B47-A2EE-62720978C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1264"/>
                <a:ext cx="1" cy="1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grpSp>
            <p:nvGrpSpPr>
              <p:cNvPr id="82181" name="Group 473">
                <a:extLst>
                  <a:ext uri="{FF2B5EF4-FFF2-40B4-BE49-F238E27FC236}">
                    <a16:creationId xmlns:a16="http://schemas.microsoft.com/office/drawing/2014/main" id="{25338CAE-A77D-DE4B-83A6-E6CD6BC80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" y="1687"/>
                <a:ext cx="341" cy="414"/>
                <a:chOff x="426" y="1091"/>
                <a:chExt cx="256" cy="296"/>
              </a:xfrm>
            </p:grpSpPr>
            <p:sp>
              <p:nvSpPr>
                <p:cNvPr id="82182" name="Rectangle 474">
                  <a:extLst>
                    <a:ext uri="{FF2B5EF4-FFF2-40B4-BE49-F238E27FC236}">
                      <a16:creationId xmlns:a16="http://schemas.microsoft.com/office/drawing/2014/main" id="{6ED205A9-1B69-1742-B340-D0FCF0F7F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" y="1091"/>
                  <a:ext cx="250" cy="2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grpSp>
              <p:nvGrpSpPr>
                <p:cNvPr id="82183" name="Group 475">
                  <a:extLst>
                    <a:ext uri="{FF2B5EF4-FFF2-40B4-BE49-F238E27FC236}">
                      <a16:creationId xmlns:a16="http://schemas.microsoft.com/office/drawing/2014/main" id="{C8B80FAC-6AD9-904A-B36A-41966206AB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6" y="1131"/>
                  <a:ext cx="244" cy="170"/>
                  <a:chOff x="1316" y="1111"/>
                  <a:chExt cx="346" cy="191"/>
                </a:xfrm>
              </p:grpSpPr>
              <p:sp>
                <p:nvSpPr>
                  <p:cNvPr id="82184" name="WordArt 476">
                    <a:extLst>
                      <a:ext uri="{FF2B5EF4-FFF2-40B4-BE49-F238E27FC236}">
                        <a16:creationId xmlns:a16="http://schemas.microsoft.com/office/drawing/2014/main" id="{8E555537-5013-DA49-9373-ACBD7A32D2F2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16" y="1111"/>
                    <a:ext cx="230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5088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" altLang="zh-CN" sz="3600" b="1" i="1" u="none" strike="noStrike" kern="10" cap="none" spc="0" normalizeH="0" baseline="0" noProof="0"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kumimoji="1" lang="zh-CN" altLang="en-US" sz="3600" b="1" i="1" u="none" strike="noStrike" kern="10" cap="none" spc="0" normalizeH="0" baseline="0" noProof="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185" name="WordArt 477">
                    <a:extLst>
                      <a:ext uri="{FF2B5EF4-FFF2-40B4-BE49-F238E27FC236}">
                        <a16:creationId xmlns:a16="http://schemas.microsoft.com/office/drawing/2014/main" id="{4C760E6E-B4CE-5140-A875-2270E3E83431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93" y="1196"/>
                    <a:ext cx="69" cy="1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3600" b="1" i="0" u="none" strike="noStrike" kern="10" cap="none" spc="0" normalizeH="0" baseline="0" noProof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1" lang="zh-CN" altLang="en-US" sz="3600" b="1" i="0" u="none" strike="noStrike" kern="10" cap="none" spc="0" normalizeH="0" baseline="0" noProof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82173" name="Rectangle 478">
              <a:extLst>
                <a:ext uri="{FF2B5EF4-FFF2-40B4-BE49-F238E27FC236}">
                  <a16:creationId xmlns:a16="http://schemas.microsoft.com/office/drawing/2014/main" id="{FDE881C5-C3E0-EA43-A97B-B3A2ED178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824"/>
              <a:ext cx="875" cy="1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74" name="Line 479">
              <a:extLst>
                <a:ext uri="{FF2B5EF4-FFF2-40B4-BE49-F238E27FC236}">
                  <a16:creationId xmlns:a16="http://schemas.microsoft.com/office/drawing/2014/main" id="{21F952CE-FF98-E044-8B57-19D833B1E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1" y="1458"/>
              <a:ext cx="1156" cy="3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75" name="WordArt 480">
              <a:extLst>
                <a:ext uri="{FF2B5EF4-FFF2-40B4-BE49-F238E27FC236}">
                  <a16:creationId xmlns:a16="http://schemas.microsoft.com/office/drawing/2014/main" id="{9CAA9F35-D5DC-5347-A425-B9551B40299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402" y="1515"/>
              <a:ext cx="124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176" name="WordArt 481">
              <a:extLst>
                <a:ext uri="{FF2B5EF4-FFF2-40B4-BE49-F238E27FC236}">
                  <a16:creationId xmlns:a16="http://schemas.microsoft.com/office/drawing/2014/main" id="{DD31F2F2-F93A-904A-B847-B21EDE525F1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892" y="1488"/>
              <a:ext cx="68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177" name="WordArt 482">
              <a:extLst>
                <a:ext uri="{FF2B5EF4-FFF2-40B4-BE49-F238E27FC236}">
                  <a16:creationId xmlns:a16="http://schemas.microsoft.com/office/drawing/2014/main" id="{5B1BC0FC-81AB-C54B-90CA-20E98DDFB5D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30" y="564"/>
              <a:ext cx="104" cy="1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8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zh-CN" altLang="en-US" sz="8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393" name="Group 483">
            <a:extLst>
              <a:ext uri="{FF2B5EF4-FFF2-40B4-BE49-F238E27FC236}">
                <a16:creationId xmlns:a16="http://schemas.microsoft.com/office/drawing/2014/main" id="{CAB16DC6-DB8C-1B41-A69B-5899216851B0}"/>
              </a:ext>
            </a:extLst>
          </p:cNvPr>
          <p:cNvGrpSpPr>
            <a:grpSpLocks/>
          </p:cNvGrpSpPr>
          <p:nvPr/>
        </p:nvGrpSpPr>
        <p:grpSpPr bwMode="auto">
          <a:xfrm>
            <a:off x="7115175" y="1147763"/>
            <a:ext cx="685800" cy="2178050"/>
            <a:chOff x="854" y="1191"/>
            <a:chExt cx="822" cy="2577"/>
          </a:xfrm>
        </p:grpSpPr>
        <p:sp>
          <p:nvSpPr>
            <p:cNvPr id="82168" name="Arc 484">
              <a:extLst>
                <a:ext uri="{FF2B5EF4-FFF2-40B4-BE49-F238E27FC236}">
                  <a16:creationId xmlns:a16="http://schemas.microsoft.com/office/drawing/2014/main" id="{A10EAFDC-C355-A242-973B-3E5F092C1664}"/>
                </a:ext>
              </a:extLst>
            </p:cNvPr>
            <p:cNvSpPr>
              <a:spLocks/>
            </p:cNvSpPr>
            <p:nvPr/>
          </p:nvSpPr>
          <p:spPr bwMode="auto">
            <a:xfrm rot="6936142">
              <a:off x="-11" y="2082"/>
              <a:ext cx="2577" cy="796"/>
            </a:xfrm>
            <a:custGeom>
              <a:avLst/>
              <a:gdLst>
                <a:gd name="T0" fmla="*/ 0 w 43200"/>
                <a:gd name="T1" fmla="*/ 0 h 25749"/>
                <a:gd name="T2" fmla="*/ 0 w 43200"/>
                <a:gd name="T3" fmla="*/ 0 h 25749"/>
                <a:gd name="T4" fmla="*/ 0 w 43200"/>
                <a:gd name="T5" fmla="*/ 0 h 2574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5749"/>
                <a:gd name="T11" fmla="*/ 43200 w 43200"/>
                <a:gd name="T12" fmla="*/ 25749 h 257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5749" fill="none" extrusionOk="0">
                  <a:moveTo>
                    <a:pt x="42797" y="0"/>
                  </a:moveTo>
                  <a:cubicBezTo>
                    <a:pt x="43065" y="1366"/>
                    <a:pt x="43200" y="2756"/>
                    <a:pt x="43200" y="4149"/>
                  </a:cubicBezTo>
                  <a:cubicBezTo>
                    <a:pt x="43200" y="16078"/>
                    <a:pt x="33529" y="25749"/>
                    <a:pt x="21600" y="25749"/>
                  </a:cubicBezTo>
                  <a:cubicBezTo>
                    <a:pt x="9670" y="25749"/>
                    <a:pt x="0" y="16078"/>
                    <a:pt x="0" y="4149"/>
                  </a:cubicBezTo>
                  <a:cubicBezTo>
                    <a:pt x="-1" y="4045"/>
                    <a:pt x="0" y="3941"/>
                    <a:pt x="2" y="3838"/>
                  </a:cubicBezTo>
                </a:path>
                <a:path w="43200" h="25749" stroke="0" extrusionOk="0">
                  <a:moveTo>
                    <a:pt x="42797" y="0"/>
                  </a:moveTo>
                  <a:cubicBezTo>
                    <a:pt x="43065" y="1366"/>
                    <a:pt x="43200" y="2756"/>
                    <a:pt x="43200" y="4149"/>
                  </a:cubicBezTo>
                  <a:cubicBezTo>
                    <a:pt x="43200" y="16078"/>
                    <a:pt x="33529" y="25749"/>
                    <a:pt x="21600" y="25749"/>
                  </a:cubicBezTo>
                  <a:cubicBezTo>
                    <a:pt x="9670" y="25749"/>
                    <a:pt x="0" y="16078"/>
                    <a:pt x="0" y="4149"/>
                  </a:cubicBezTo>
                  <a:cubicBezTo>
                    <a:pt x="-1" y="4045"/>
                    <a:pt x="0" y="3941"/>
                    <a:pt x="2" y="3838"/>
                  </a:cubicBezTo>
                  <a:lnTo>
                    <a:pt x="21600" y="4149"/>
                  </a:lnTo>
                  <a:lnTo>
                    <a:pt x="42797" y="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69" name="Line 485">
              <a:extLst>
                <a:ext uri="{FF2B5EF4-FFF2-40B4-BE49-F238E27FC236}">
                  <a16:creationId xmlns:a16="http://schemas.microsoft.com/office/drawing/2014/main" id="{267F3E17-98D8-F94C-9A85-E77453A36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4" y="2222"/>
              <a:ext cx="106" cy="2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80397" name="Group 486">
            <a:extLst>
              <a:ext uri="{FF2B5EF4-FFF2-40B4-BE49-F238E27FC236}">
                <a16:creationId xmlns:a16="http://schemas.microsoft.com/office/drawing/2014/main" id="{76993622-EA7D-784E-840C-CFC801BA931E}"/>
              </a:ext>
            </a:extLst>
          </p:cNvPr>
          <p:cNvGrpSpPr>
            <a:grpSpLocks/>
          </p:cNvGrpSpPr>
          <p:nvPr/>
        </p:nvGrpSpPr>
        <p:grpSpPr bwMode="auto">
          <a:xfrm>
            <a:off x="7434263" y="1673225"/>
            <a:ext cx="911225" cy="1822450"/>
            <a:chOff x="1238" y="1812"/>
            <a:chExt cx="1090" cy="2157"/>
          </a:xfrm>
        </p:grpSpPr>
        <p:sp>
          <p:nvSpPr>
            <p:cNvPr id="82165" name="Arc 487">
              <a:extLst>
                <a:ext uri="{FF2B5EF4-FFF2-40B4-BE49-F238E27FC236}">
                  <a16:creationId xmlns:a16="http://schemas.microsoft.com/office/drawing/2014/main" id="{9DED1C17-DB20-1E42-A3C7-A99823F5F12A}"/>
                </a:ext>
              </a:extLst>
            </p:cNvPr>
            <p:cNvSpPr>
              <a:spLocks/>
            </p:cNvSpPr>
            <p:nvPr/>
          </p:nvSpPr>
          <p:spPr bwMode="auto">
            <a:xfrm rot="6936142">
              <a:off x="576" y="2474"/>
              <a:ext cx="2157" cy="834"/>
            </a:xfrm>
            <a:custGeom>
              <a:avLst/>
              <a:gdLst>
                <a:gd name="T0" fmla="*/ 0 w 36198"/>
                <a:gd name="T1" fmla="*/ 0 h 27080"/>
                <a:gd name="T2" fmla="*/ 0 w 36198"/>
                <a:gd name="T3" fmla="*/ 0 h 27080"/>
                <a:gd name="T4" fmla="*/ 0 w 36198"/>
                <a:gd name="T5" fmla="*/ 0 h 27080"/>
                <a:gd name="T6" fmla="*/ 0 60000 65536"/>
                <a:gd name="T7" fmla="*/ 0 60000 65536"/>
                <a:gd name="T8" fmla="*/ 0 60000 65536"/>
                <a:gd name="T9" fmla="*/ 0 w 36198"/>
                <a:gd name="T10" fmla="*/ 0 h 27080"/>
                <a:gd name="T11" fmla="*/ 36198 w 36198"/>
                <a:gd name="T12" fmla="*/ 27080 h 270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198" h="27080" fill="none" extrusionOk="0">
                  <a:moveTo>
                    <a:pt x="0" y="5679"/>
                  </a:moveTo>
                  <a:cubicBezTo>
                    <a:pt x="3984" y="2026"/>
                    <a:pt x="9192" y="-1"/>
                    <a:pt x="14598" y="0"/>
                  </a:cubicBezTo>
                  <a:cubicBezTo>
                    <a:pt x="26527" y="0"/>
                    <a:pt x="36198" y="9670"/>
                    <a:pt x="36198" y="21600"/>
                  </a:cubicBezTo>
                  <a:cubicBezTo>
                    <a:pt x="36198" y="23449"/>
                    <a:pt x="35960" y="25291"/>
                    <a:pt x="35491" y="27080"/>
                  </a:cubicBezTo>
                </a:path>
                <a:path w="36198" h="27080" stroke="0" extrusionOk="0">
                  <a:moveTo>
                    <a:pt x="0" y="5679"/>
                  </a:moveTo>
                  <a:cubicBezTo>
                    <a:pt x="3984" y="2026"/>
                    <a:pt x="9192" y="-1"/>
                    <a:pt x="14598" y="0"/>
                  </a:cubicBezTo>
                  <a:cubicBezTo>
                    <a:pt x="26527" y="0"/>
                    <a:pt x="36198" y="9670"/>
                    <a:pt x="36198" y="21600"/>
                  </a:cubicBezTo>
                  <a:cubicBezTo>
                    <a:pt x="36198" y="23449"/>
                    <a:pt x="35960" y="25291"/>
                    <a:pt x="35491" y="27080"/>
                  </a:cubicBezTo>
                  <a:lnTo>
                    <a:pt x="14598" y="21600"/>
                  </a:lnTo>
                  <a:lnTo>
                    <a:pt x="0" y="5679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66" name="Line 488">
              <a:extLst>
                <a:ext uri="{FF2B5EF4-FFF2-40B4-BE49-F238E27FC236}">
                  <a16:creationId xmlns:a16="http://schemas.microsoft.com/office/drawing/2014/main" id="{69863E0C-1011-B348-AC38-359883450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76" y="2210"/>
              <a:ext cx="52" cy="25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67" name="Line 489">
              <a:extLst>
                <a:ext uri="{FF2B5EF4-FFF2-40B4-BE49-F238E27FC236}">
                  <a16:creationId xmlns:a16="http://schemas.microsoft.com/office/drawing/2014/main" id="{EF0375F3-C5A8-2C43-B62B-CD291B374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7" y="3365"/>
              <a:ext cx="137" cy="15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55786" name="Arc 490">
            <a:extLst>
              <a:ext uri="{FF2B5EF4-FFF2-40B4-BE49-F238E27FC236}">
                <a16:creationId xmlns:a16="http://schemas.microsoft.com/office/drawing/2014/main" id="{5ACDFD93-C531-E144-9454-72BF1DA4D007}"/>
              </a:ext>
            </a:extLst>
          </p:cNvPr>
          <p:cNvSpPr>
            <a:spLocks/>
          </p:cNvSpPr>
          <p:nvPr/>
        </p:nvSpPr>
        <p:spPr bwMode="auto">
          <a:xfrm rot="6936142">
            <a:off x="7505700" y="1674813"/>
            <a:ext cx="1089025" cy="485775"/>
          </a:xfrm>
          <a:custGeom>
            <a:avLst/>
            <a:gdLst>
              <a:gd name="T0" fmla="*/ 2147483646 w 21600"/>
              <a:gd name="T1" fmla="*/ 2147483646 h 18770"/>
              <a:gd name="T2" fmla="*/ 2147483646 w 21600"/>
              <a:gd name="T3" fmla="*/ 0 h 18770"/>
              <a:gd name="T4" fmla="*/ 2147483646 w 21600"/>
              <a:gd name="T5" fmla="*/ 2147483646 h 18770"/>
              <a:gd name="T6" fmla="*/ 0 60000 65536"/>
              <a:gd name="T7" fmla="*/ 0 60000 65536"/>
              <a:gd name="T8" fmla="*/ 0 60000 65536"/>
              <a:gd name="T9" fmla="*/ 0 w 21600"/>
              <a:gd name="T10" fmla="*/ 0 h 18770"/>
              <a:gd name="T11" fmla="*/ 21600 w 21600"/>
              <a:gd name="T12" fmla="*/ 18770 h 187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770" fill="none" extrusionOk="0">
                <a:moveTo>
                  <a:pt x="211" y="18769"/>
                </a:moveTo>
                <a:cubicBezTo>
                  <a:pt x="70" y="17771"/>
                  <a:pt x="0" y="16765"/>
                  <a:pt x="0" y="15757"/>
                </a:cubicBezTo>
                <a:cubicBezTo>
                  <a:pt x="-1" y="9787"/>
                  <a:pt x="2470" y="4083"/>
                  <a:pt x="6825" y="-1"/>
                </a:cubicBezTo>
              </a:path>
              <a:path w="21600" h="18770" stroke="0" extrusionOk="0">
                <a:moveTo>
                  <a:pt x="211" y="18769"/>
                </a:moveTo>
                <a:cubicBezTo>
                  <a:pt x="70" y="17771"/>
                  <a:pt x="0" y="16765"/>
                  <a:pt x="0" y="15757"/>
                </a:cubicBezTo>
                <a:cubicBezTo>
                  <a:pt x="-1" y="9787"/>
                  <a:pt x="2470" y="4083"/>
                  <a:pt x="6825" y="-1"/>
                </a:cubicBezTo>
                <a:lnTo>
                  <a:pt x="21600" y="15757"/>
                </a:lnTo>
                <a:lnTo>
                  <a:pt x="211" y="18769"/>
                </a:lnTo>
                <a:close/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80401" name="Group 491">
            <a:extLst>
              <a:ext uri="{FF2B5EF4-FFF2-40B4-BE49-F238E27FC236}">
                <a16:creationId xmlns:a16="http://schemas.microsoft.com/office/drawing/2014/main" id="{354BC145-1D2D-9143-877E-98AA9CB660D4}"/>
              </a:ext>
            </a:extLst>
          </p:cNvPr>
          <p:cNvGrpSpPr>
            <a:grpSpLocks/>
          </p:cNvGrpSpPr>
          <p:nvPr/>
        </p:nvGrpSpPr>
        <p:grpSpPr bwMode="auto">
          <a:xfrm>
            <a:off x="7058025" y="3452813"/>
            <a:ext cx="1244600" cy="190500"/>
            <a:chOff x="788" y="3919"/>
            <a:chExt cx="1487" cy="225"/>
          </a:xfrm>
        </p:grpSpPr>
        <p:grpSp>
          <p:nvGrpSpPr>
            <p:cNvPr id="82152" name="Group 492">
              <a:extLst>
                <a:ext uri="{FF2B5EF4-FFF2-40B4-BE49-F238E27FC236}">
                  <a16:creationId xmlns:a16="http://schemas.microsoft.com/office/drawing/2014/main" id="{A5B1E828-DF92-714B-8468-FCB2C9504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8" y="3938"/>
              <a:ext cx="237" cy="206"/>
              <a:chOff x="2294" y="1955"/>
              <a:chExt cx="252" cy="209"/>
            </a:xfrm>
          </p:grpSpPr>
          <p:sp>
            <p:nvSpPr>
              <p:cNvPr id="82163" name="WordArt 493">
                <a:extLst>
                  <a:ext uri="{FF2B5EF4-FFF2-40B4-BE49-F238E27FC236}">
                    <a16:creationId xmlns:a16="http://schemas.microsoft.com/office/drawing/2014/main" id="{1E57CC43-1A4A-6B4A-971E-E1A9A52840E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164" name="WordArt 494">
                <a:extLst>
                  <a:ext uri="{FF2B5EF4-FFF2-40B4-BE49-F238E27FC236}">
                    <a16:creationId xmlns:a16="http://schemas.microsoft.com/office/drawing/2014/main" id="{0CA036BC-B992-494D-88A0-20F42C1DACF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153" name="Line 495">
              <a:extLst>
                <a:ext uri="{FF2B5EF4-FFF2-40B4-BE49-F238E27FC236}">
                  <a16:creationId xmlns:a16="http://schemas.microsoft.com/office/drawing/2014/main" id="{036161BC-B5D2-D649-9F11-0CB45D891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4026"/>
              <a:ext cx="1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154" name="Group 496">
              <a:extLst>
                <a:ext uri="{FF2B5EF4-FFF2-40B4-BE49-F238E27FC236}">
                  <a16:creationId xmlns:a16="http://schemas.microsoft.com/office/drawing/2014/main" id="{A0448E63-294D-CE46-8F9F-AC6CE8FA50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3938"/>
              <a:ext cx="229" cy="206"/>
              <a:chOff x="2754" y="806"/>
              <a:chExt cx="244" cy="209"/>
            </a:xfrm>
          </p:grpSpPr>
          <p:sp>
            <p:nvSpPr>
              <p:cNvPr id="82161" name="WordArt 497">
                <a:extLst>
                  <a:ext uri="{FF2B5EF4-FFF2-40B4-BE49-F238E27FC236}">
                    <a16:creationId xmlns:a16="http://schemas.microsoft.com/office/drawing/2014/main" id="{B0FEEF9B-CC79-A54C-BDB4-B6767DC197D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62" name="WordArt 498">
                <a:extLst>
                  <a:ext uri="{FF2B5EF4-FFF2-40B4-BE49-F238E27FC236}">
                    <a16:creationId xmlns:a16="http://schemas.microsoft.com/office/drawing/2014/main" id="{108BA8DA-3715-CA46-9D41-B73B32D0FA9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155" name="Group 499">
              <a:extLst>
                <a:ext uri="{FF2B5EF4-FFF2-40B4-BE49-F238E27FC236}">
                  <a16:creationId xmlns:a16="http://schemas.microsoft.com/office/drawing/2014/main" id="{A0008500-AF7A-6F48-B7A5-B66537A9AA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5" y="3990"/>
              <a:ext cx="182" cy="68"/>
              <a:chOff x="1260" y="2371"/>
              <a:chExt cx="151" cy="53"/>
            </a:xfrm>
          </p:grpSpPr>
          <p:sp>
            <p:nvSpPr>
              <p:cNvPr id="82159" name="Line 500">
                <a:extLst>
                  <a:ext uri="{FF2B5EF4-FFF2-40B4-BE49-F238E27FC236}">
                    <a16:creationId xmlns:a16="http://schemas.microsoft.com/office/drawing/2014/main" id="{97F74ABD-E624-4048-915B-8D06ADDA6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60" name="Line 501">
                <a:extLst>
                  <a:ext uri="{FF2B5EF4-FFF2-40B4-BE49-F238E27FC236}">
                    <a16:creationId xmlns:a16="http://schemas.microsoft.com/office/drawing/2014/main" id="{D6DBF496-5B53-0E4E-8F3C-843367EC12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156" name="WordArt 502">
              <a:extLst>
                <a:ext uri="{FF2B5EF4-FFF2-40B4-BE49-F238E27FC236}">
                  <a16:creationId xmlns:a16="http://schemas.microsoft.com/office/drawing/2014/main" id="{B48CD787-A449-6B41-ADC7-8DB25273143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824" y="3952"/>
              <a:ext cx="204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57" name="Line 503">
              <a:extLst>
                <a:ext uri="{FF2B5EF4-FFF2-40B4-BE49-F238E27FC236}">
                  <a16:creationId xmlns:a16="http://schemas.microsoft.com/office/drawing/2014/main" id="{34E6166F-DDEF-AF41-B9EF-902F3C8BFA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3919"/>
              <a:ext cx="136" cy="2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58" name="WordArt 504">
              <a:extLst>
                <a:ext uri="{FF2B5EF4-FFF2-40B4-BE49-F238E27FC236}">
                  <a16:creationId xmlns:a16="http://schemas.microsoft.com/office/drawing/2014/main" id="{03D1CCBD-7BDF-7045-ABEC-ED7A060B3D2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70" y="3956"/>
              <a:ext cx="105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412" name="Group 505">
            <a:extLst>
              <a:ext uri="{FF2B5EF4-FFF2-40B4-BE49-F238E27FC236}">
                <a16:creationId xmlns:a16="http://schemas.microsoft.com/office/drawing/2014/main" id="{CDA98A98-7AED-A942-BE4B-53EA1E586B3A}"/>
              </a:ext>
            </a:extLst>
          </p:cNvPr>
          <p:cNvGrpSpPr>
            <a:grpSpLocks/>
          </p:cNvGrpSpPr>
          <p:nvPr/>
        </p:nvGrpSpPr>
        <p:grpSpPr bwMode="auto">
          <a:xfrm>
            <a:off x="7643813" y="1300163"/>
            <a:ext cx="633412" cy="1060450"/>
            <a:chOff x="1488" y="1370"/>
            <a:chExt cx="758" cy="1256"/>
          </a:xfrm>
        </p:grpSpPr>
        <p:grpSp>
          <p:nvGrpSpPr>
            <p:cNvPr id="82144" name="Group 506">
              <a:extLst>
                <a:ext uri="{FF2B5EF4-FFF2-40B4-BE49-F238E27FC236}">
                  <a16:creationId xmlns:a16="http://schemas.microsoft.com/office/drawing/2014/main" id="{7941923E-29AA-AA43-A10B-A7A08BA48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370"/>
              <a:ext cx="477" cy="1226"/>
              <a:chOff x="1488" y="1370"/>
              <a:chExt cx="477" cy="1226"/>
            </a:xfrm>
          </p:grpSpPr>
          <p:sp>
            <p:nvSpPr>
              <p:cNvPr id="82149" name="Oval 507">
                <a:extLst>
                  <a:ext uri="{FF2B5EF4-FFF2-40B4-BE49-F238E27FC236}">
                    <a16:creationId xmlns:a16="http://schemas.microsoft.com/office/drawing/2014/main" id="{8D61D782-1A31-C84E-ABE5-51D78EE93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370"/>
                <a:ext cx="51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50" name="Line 508">
                <a:extLst>
                  <a:ext uri="{FF2B5EF4-FFF2-40B4-BE49-F238E27FC236}">
                    <a16:creationId xmlns:a16="http://schemas.microsoft.com/office/drawing/2014/main" id="{F9531D3B-CCAE-8046-B1BA-5959EFF2E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1387"/>
                <a:ext cx="0" cy="120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51" name="Oval 509">
                <a:extLst>
                  <a:ext uri="{FF2B5EF4-FFF2-40B4-BE49-F238E27FC236}">
                    <a16:creationId xmlns:a16="http://schemas.microsoft.com/office/drawing/2014/main" id="{0CE0DE0A-2080-9E41-81DD-E57FD805A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11" y="1371"/>
                <a:ext cx="54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145" name="Group 510">
              <a:extLst>
                <a:ext uri="{FF2B5EF4-FFF2-40B4-BE49-F238E27FC236}">
                  <a16:creationId xmlns:a16="http://schemas.microsoft.com/office/drawing/2014/main" id="{E4CF4F06-2524-AE42-96A2-D64983BD6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3" y="1522"/>
              <a:ext cx="753" cy="1104"/>
              <a:chOff x="1493" y="1522"/>
              <a:chExt cx="753" cy="1104"/>
            </a:xfrm>
          </p:grpSpPr>
          <p:sp>
            <p:nvSpPr>
              <p:cNvPr id="82146" name="Line 511">
                <a:extLst>
                  <a:ext uri="{FF2B5EF4-FFF2-40B4-BE49-F238E27FC236}">
                    <a16:creationId xmlns:a16="http://schemas.microsoft.com/office/drawing/2014/main" id="{9096949F-C862-2744-80CF-7A313358F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3" y="1536"/>
                <a:ext cx="733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47" name="Line 512">
                <a:extLst>
                  <a:ext uri="{FF2B5EF4-FFF2-40B4-BE49-F238E27FC236}">
                    <a16:creationId xmlns:a16="http://schemas.microsoft.com/office/drawing/2014/main" id="{3E5155F4-3159-A84D-A44A-14123AA1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3" y="1541"/>
                <a:ext cx="1" cy="108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48" name="Oval 513">
                <a:extLst>
                  <a:ext uri="{FF2B5EF4-FFF2-40B4-BE49-F238E27FC236}">
                    <a16:creationId xmlns:a16="http://schemas.microsoft.com/office/drawing/2014/main" id="{4EE64439-2DB3-DE49-AE78-3C0FA5B08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94" y="1522"/>
                <a:ext cx="52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425" name="Group 514">
            <a:extLst>
              <a:ext uri="{FF2B5EF4-FFF2-40B4-BE49-F238E27FC236}">
                <a16:creationId xmlns:a16="http://schemas.microsoft.com/office/drawing/2014/main" id="{89DBCBEE-4894-B743-BB38-B17175E3FB2E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2295525"/>
            <a:ext cx="725488" cy="1076325"/>
            <a:chOff x="669" y="2549"/>
            <a:chExt cx="868" cy="1273"/>
          </a:xfrm>
        </p:grpSpPr>
        <p:grpSp>
          <p:nvGrpSpPr>
            <p:cNvPr id="82130" name="Group 515">
              <a:extLst>
                <a:ext uri="{FF2B5EF4-FFF2-40B4-BE49-F238E27FC236}">
                  <a16:creationId xmlns:a16="http://schemas.microsoft.com/office/drawing/2014/main" id="{B6E91348-9355-0449-B723-37242BDEF6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" y="2561"/>
              <a:ext cx="463" cy="1261"/>
              <a:chOff x="1074" y="2561"/>
              <a:chExt cx="463" cy="1261"/>
            </a:xfrm>
          </p:grpSpPr>
          <p:sp>
            <p:nvSpPr>
              <p:cNvPr id="82140" name="Line 516">
                <a:extLst>
                  <a:ext uri="{FF2B5EF4-FFF2-40B4-BE49-F238E27FC236}">
                    <a16:creationId xmlns:a16="http://schemas.microsoft.com/office/drawing/2014/main" id="{EE2AA114-3B4B-BA41-9DA6-1864BB23E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0" y="2623"/>
                <a:ext cx="1" cy="118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41" name="Oval 517">
                <a:extLst>
                  <a:ext uri="{FF2B5EF4-FFF2-40B4-BE49-F238E27FC236}">
                    <a16:creationId xmlns:a16="http://schemas.microsoft.com/office/drawing/2014/main" id="{20A44D6B-9B43-C94D-9E90-945D02CE4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" y="2561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42" name="Oval 518">
                <a:extLst>
                  <a:ext uri="{FF2B5EF4-FFF2-40B4-BE49-F238E27FC236}">
                    <a16:creationId xmlns:a16="http://schemas.microsoft.com/office/drawing/2014/main" id="{416A4A66-8EC3-A843-BD9D-A7337CDDD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" y="3762"/>
                <a:ext cx="53" cy="5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43" name="Oval 519">
                <a:extLst>
                  <a:ext uri="{FF2B5EF4-FFF2-40B4-BE49-F238E27FC236}">
                    <a16:creationId xmlns:a16="http://schemas.microsoft.com/office/drawing/2014/main" id="{73EFB00D-E316-4248-8484-45D4D022A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3766"/>
                <a:ext cx="58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131" name="Group 520">
              <a:extLst>
                <a:ext uri="{FF2B5EF4-FFF2-40B4-BE49-F238E27FC236}">
                  <a16:creationId xmlns:a16="http://schemas.microsoft.com/office/drawing/2014/main" id="{B6F16BC6-BE32-F64F-9F16-6DD976826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" y="2564"/>
              <a:ext cx="815" cy="656"/>
              <a:chOff x="669" y="2564"/>
              <a:chExt cx="815" cy="656"/>
            </a:xfrm>
          </p:grpSpPr>
          <p:sp>
            <p:nvSpPr>
              <p:cNvPr id="82137" name="Oval 521">
                <a:extLst>
                  <a:ext uri="{FF2B5EF4-FFF2-40B4-BE49-F238E27FC236}">
                    <a16:creationId xmlns:a16="http://schemas.microsoft.com/office/drawing/2014/main" id="{61BEBAB2-903D-3741-9DDF-D633CD104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2564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38" name="Line 522">
                <a:extLst>
                  <a:ext uri="{FF2B5EF4-FFF2-40B4-BE49-F238E27FC236}">
                    <a16:creationId xmlns:a16="http://schemas.microsoft.com/office/drawing/2014/main" id="{5B59F98C-EB1F-1F49-9AEC-442CA62DF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" y="3199"/>
                <a:ext cx="813" cy="1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39" name="Oval 523">
                <a:extLst>
                  <a:ext uri="{FF2B5EF4-FFF2-40B4-BE49-F238E27FC236}">
                    <a16:creationId xmlns:a16="http://schemas.microsoft.com/office/drawing/2014/main" id="{F54B389F-965B-8345-A899-2A01F3F19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3170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132" name="Group 524">
              <a:extLst>
                <a:ext uri="{FF2B5EF4-FFF2-40B4-BE49-F238E27FC236}">
                  <a16:creationId xmlns:a16="http://schemas.microsoft.com/office/drawing/2014/main" id="{18E1ABC4-C3C6-2A4E-9723-7639C30C2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0" y="2549"/>
              <a:ext cx="739" cy="1116"/>
              <a:chOff x="780" y="2549"/>
              <a:chExt cx="739" cy="1116"/>
            </a:xfrm>
          </p:grpSpPr>
          <p:sp>
            <p:nvSpPr>
              <p:cNvPr id="82133" name="Line 525">
                <a:extLst>
                  <a:ext uri="{FF2B5EF4-FFF2-40B4-BE49-F238E27FC236}">
                    <a16:creationId xmlns:a16="http://schemas.microsoft.com/office/drawing/2014/main" id="{74283631-EEC5-0647-9F81-2B561285A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" y="3644"/>
                <a:ext cx="700" cy="1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34" name="Line 526">
                <a:extLst>
                  <a:ext uri="{FF2B5EF4-FFF2-40B4-BE49-F238E27FC236}">
                    <a16:creationId xmlns:a16="http://schemas.microsoft.com/office/drawing/2014/main" id="{A147580E-2076-CA43-A642-9A4A6DFB5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6" y="2549"/>
                <a:ext cx="1" cy="110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35" name="Oval 527">
                <a:extLst>
                  <a:ext uri="{FF2B5EF4-FFF2-40B4-BE49-F238E27FC236}">
                    <a16:creationId xmlns:a16="http://schemas.microsoft.com/office/drawing/2014/main" id="{5381829D-3E79-2747-B412-B069AB2BA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568"/>
                <a:ext cx="54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36" name="Oval 528">
                <a:extLst>
                  <a:ext uri="{FF2B5EF4-FFF2-40B4-BE49-F238E27FC236}">
                    <a16:creationId xmlns:a16="http://schemas.microsoft.com/office/drawing/2014/main" id="{BDDC3F7A-E913-8840-A233-061A450B4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" y="3612"/>
                <a:ext cx="52" cy="5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429" name="Group 529">
            <a:extLst>
              <a:ext uri="{FF2B5EF4-FFF2-40B4-BE49-F238E27FC236}">
                <a16:creationId xmlns:a16="http://schemas.microsoft.com/office/drawing/2014/main" id="{24456504-D288-E943-8207-705F7B1DCF49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1423988"/>
            <a:ext cx="639762" cy="935037"/>
            <a:chOff x="778" y="1517"/>
            <a:chExt cx="764" cy="1106"/>
          </a:xfrm>
        </p:grpSpPr>
        <p:grpSp>
          <p:nvGrpSpPr>
            <p:cNvPr id="82124" name="Group 530">
              <a:extLst>
                <a:ext uri="{FF2B5EF4-FFF2-40B4-BE49-F238E27FC236}">
                  <a16:creationId xmlns:a16="http://schemas.microsoft.com/office/drawing/2014/main" id="{8F55F8BA-B419-1E43-AD73-2F12607D4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" y="1967"/>
              <a:ext cx="435" cy="607"/>
              <a:chOff x="1065" y="1967"/>
              <a:chExt cx="435" cy="607"/>
            </a:xfrm>
          </p:grpSpPr>
          <p:sp>
            <p:nvSpPr>
              <p:cNvPr id="82127" name="Line 531">
                <a:extLst>
                  <a:ext uri="{FF2B5EF4-FFF2-40B4-BE49-F238E27FC236}">
                    <a16:creationId xmlns:a16="http://schemas.microsoft.com/office/drawing/2014/main" id="{3BBC3A3F-28EA-4042-A18D-9F6803774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94" y="1988"/>
                <a:ext cx="406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28" name="Line 532">
                <a:extLst>
                  <a:ext uri="{FF2B5EF4-FFF2-40B4-BE49-F238E27FC236}">
                    <a16:creationId xmlns:a16="http://schemas.microsoft.com/office/drawing/2014/main" id="{D75C0161-7765-5E42-8252-D60C2942E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0" y="2015"/>
                <a:ext cx="1" cy="55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29" name="Oval 533">
                <a:extLst>
                  <a:ext uri="{FF2B5EF4-FFF2-40B4-BE49-F238E27FC236}">
                    <a16:creationId xmlns:a16="http://schemas.microsoft.com/office/drawing/2014/main" id="{1EFD38F8-35B2-294B-AC34-6A310E6C5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065" y="1967"/>
                <a:ext cx="55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125" name="Oval 534">
              <a:extLst>
                <a:ext uri="{FF2B5EF4-FFF2-40B4-BE49-F238E27FC236}">
                  <a16:creationId xmlns:a16="http://schemas.microsoft.com/office/drawing/2014/main" id="{8E8D58ED-CF35-0D4C-B54C-15A2BC9C30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84" y="1517"/>
              <a:ext cx="58" cy="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26" name="Oval 535">
              <a:extLst>
                <a:ext uri="{FF2B5EF4-FFF2-40B4-BE49-F238E27FC236}">
                  <a16:creationId xmlns:a16="http://schemas.microsoft.com/office/drawing/2014/main" id="{61E9EAE4-3A0F-2943-8220-679E795C6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2567"/>
              <a:ext cx="54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32" name="Group 536">
            <a:extLst>
              <a:ext uri="{FF2B5EF4-FFF2-40B4-BE49-F238E27FC236}">
                <a16:creationId xmlns:a16="http://schemas.microsoft.com/office/drawing/2014/main" id="{B0FDD28F-A904-6B44-9225-10BD077B1C15}"/>
              </a:ext>
            </a:extLst>
          </p:cNvPr>
          <p:cNvGrpSpPr>
            <a:grpSpLocks/>
          </p:cNvGrpSpPr>
          <p:nvPr/>
        </p:nvGrpSpPr>
        <p:grpSpPr bwMode="auto">
          <a:xfrm>
            <a:off x="7834313" y="5013325"/>
            <a:ext cx="522287" cy="1093788"/>
            <a:chOff x="4407" y="2449"/>
            <a:chExt cx="627" cy="1289"/>
          </a:xfrm>
        </p:grpSpPr>
        <p:sp>
          <p:nvSpPr>
            <p:cNvPr id="82122" name="Arc 537">
              <a:extLst>
                <a:ext uri="{FF2B5EF4-FFF2-40B4-BE49-F238E27FC236}">
                  <a16:creationId xmlns:a16="http://schemas.microsoft.com/office/drawing/2014/main" id="{4FB92072-DDBF-9B4B-85D1-46C1D98D3452}"/>
                </a:ext>
              </a:extLst>
            </p:cNvPr>
            <p:cNvSpPr>
              <a:spLocks/>
            </p:cNvSpPr>
            <p:nvPr/>
          </p:nvSpPr>
          <p:spPr bwMode="auto">
            <a:xfrm rot="14663858" flipV="1">
              <a:off x="4052" y="2804"/>
              <a:ext cx="1289" cy="580"/>
            </a:xfrm>
            <a:custGeom>
              <a:avLst/>
              <a:gdLst>
                <a:gd name="T0" fmla="*/ 0 w 21600"/>
                <a:gd name="T1" fmla="*/ 0 h 18770"/>
                <a:gd name="T2" fmla="*/ 0 w 21600"/>
                <a:gd name="T3" fmla="*/ 0 h 18770"/>
                <a:gd name="T4" fmla="*/ 0 w 21600"/>
                <a:gd name="T5" fmla="*/ 0 h 18770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770"/>
                <a:gd name="T11" fmla="*/ 21600 w 21600"/>
                <a:gd name="T12" fmla="*/ 18770 h 187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770" fill="none" extrusionOk="0">
                  <a:moveTo>
                    <a:pt x="211" y="18769"/>
                  </a:moveTo>
                  <a:cubicBezTo>
                    <a:pt x="70" y="17771"/>
                    <a:pt x="0" y="16765"/>
                    <a:pt x="0" y="15757"/>
                  </a:cubicBezTo>
                  <a:cubicBezTo>
                    <a:pt x="-1" y="9787"/>
                    <a:pt x="2470" y="4083"/>
                    <a:pt x="6825" y="-1"/>
                  </a:cubicBezTo>
                </a:path>
                <a:path w="21600" h="18770" stroke="0" extrusionOk="0">
                  <a:moveTo>
                    <a:pt x="211" y="18769"/>
                  </a:moveTo>
                  <a:cubicBezTo>
                    <a:pt x="70" y="17771"/>
                    <a:pt x="0" y="16765"/>
                    <a:pt x="0" y="15757"/>
                  </a:cubicBezTo>
                  <a:cubicBezTo>
                    <a:pt x="-1" y="9787"/>
                    <a:pt x="2470" y="4083"/>
                    <a:pt x="6825" y="-1"/>
                  </a:cubicBezTo>
                  <a:lnTo>
                    <a:pt x="21600" y="15757"/>
                  </a:lnTo>
                  <a:lnTo>
                    <a:pt x="211" y="18769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23" name="Line 538">
              <a:extLst>
                <a:ext uri="{FF2B5EF4-FFF2-40B4-BE49-F238E27FC236}">
                  <a16:creationId xmlns:a16="http://schemas.microsoft.com/office/drawing/2014/main" id="{DE1F279C-1C9C-CA4A-869D-5F4D7635E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71" y="3425"/>
              <a:ext cx="63" cy="17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33" name="Group 539">
            <a:extLst>
              <a:ext uri="{FF2B5EF4-FFF2-40B4-BE49-F238E27FC236}">
                <a16:creationId xmlns:a16="http://schemas.microsoft.com/office/drawing/2014/main" id="{5EFB2671-BC0C-424C-8F64-534D6FA1D83C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3970338"/>
            <a:ext cx="723900" cy="1863725"/>
            <a:chOff x="3967" y="1221"/>
            <a:chExt cx="868" cy="2195"/>
          </a:xfrm>
        </p:grpSpPr>
        <p:sp>
          <p:nvSpPr>
            <p:cNvPr id="82120" name="Arc 540">
              <a:extLst>
                <a:ext uri="{FF2B5EF4-FFF2-40B4-BE49-F238E27FC236}">
                  <a16:creationId xmlns:a16="http://schemas.microsoft.com/office/drawing/2014/main" id="{4BF05DF3-50BE-BF4A-A1AB-43E61B02315A}"/>
                </a:ext>
              </a:extLst>
            </p:cNvPr>
            <p:cNvSpPr>
              <a:spLocks/>
            </p:cNvSpPr>
            <p:nvPr/>
          </p:nvSpPr>
          <p:spPr bwMode="auto">
            <a:xfrm rot="14663858" flipV="1">
              <a:off x="3280" y="1908"/>
              <a:ext cx="2195" cy="821"/>
            </a:xfrm>
            <a:custGeom>
              <a:avLst/>
              <a:gdLst>
                <a:gd name="T0" fmla="*/ 0 w 36198"/>
                <a:gd name="T1" fmla="*/ 0 h 27080"/>
                <a:gd name="T2" fmla="*/ 0 w 36198"/>
                <a:gd name="T3" fmla="*/ 0 h 27080"/>
                <a:gd name="T4" fmla="*/ 0 w 36198"/>
                <a:gd name="T5" fmla="*/ 0 h 27080"/>
                <a:gd name="T6" fmla="*/ 0 60000 65536"/>
                <a:gd name="T7" fmla="*/ 0 60000 65536"/>
                <a:gd name="T8" fmla="*/ 0 60000 65536"/>
                <a:gd name="T9" fmla="*/ 0 w 36198"/>
                <a:gd name="T10" fmla="*/ 0 h 27080"/>
                <a:gd name="T11" fmla="*/ 36198 w 36198"/>
                <a:gd name="T12" fmla="*/ 27080 h 270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198" h="27080" fill="none" extrusionOk="0">
                  <a:moveTo>
                    <a:pt x="0" y="5679"/>
                  </a:moveTo>
                  <a:cubicBezTo>
                    <a:pt x="3984" y="2026"/>
                    <a:pt x="9192" y="-1"/>
                    <a:pt x="14598" y="0"/>
                  </a:cubicBezTo>
                  <a:cubicBezTo>
                    <a:pt x="26527" y="0"/>
                    <a:pt x="36198" y="9670"/>
                    <a:pt x="36198" y="21600"/>
                  </a:cubicBezTo>
                  <a:cubicBezTo>
                    <a:pt x="36198" y="23449"/>
                    <a:pt x="35960" y="25291"/>
                    <a:pt x="35491" y="27080"/>
                  </a:cubicBezTo>
                </a:path>
                <a:path w="36198" h="27080" stroke="0" extrusionOk="0">
                  <a:moveTo>
                    <a:pt x="0" y="5679"/>
                  </a:moveTo>
                  <a:cubicBezTo>
                    <a:pt x="3984" y="2026"/>
                    <a:pt x="9192" y="-1"/>
                    <a:pt x="14598" y="0"/>
                  </a:cubicBezTo>
                  <a:cubicBezTo>
                    <a:pt x="26527" y="0"/>
                    <a:pt x="36198" y="9670"/>
                    <a:pt x="36198" y="21600"/>
                  </a:cubicBezTo>
                  <a:cubicBezTo>
                    <a:pt x="36198" y="23449"/>
                    <a:pt x="35960" y="25291"/>
                    <a:pt x="35491" y="27080"/>
                  </a:cubicBezTo>
                  <a:lnTo>
                    <a:pt x="14598" y="21600"/>
                  </a:lnTo>
                  <a:lnTo>
                    <a:pt x="0" y="5679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21" name="Line 541">
              <a:extLst>
                <a:ext uri="{FF2B5EF4-FFF2-40B4-BE49-F238E27FC236}">
                  <a16:creationId xmlns:a16="http://schemas.microsoft.com/office/drawing/2014/main" id="{FCCED50D-371F-4744-9D7F-5022AF6B9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" y="2069"/>
              <a:ext cx="144" cy="2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34" name="Group 542">
            <a:extLst>
              <a:ext uri="{FF2B5EF4-FFF2-40B4-BE49-F238E27FC236}">
                <a16:creationId xmlns:a16="http://schemas.microsoft.com/office/drawing/2014/main" id="{FB711E64-F664-5849-A6E8-C9AEA7D6A742}"/>
              </a:ext>
            </a:extLst>
          </p:cNvPr>
          <p:cNvGrpSpPr>
            <a:grpSpLocks/>
          </p:cNvGrpSpPr>
          <p:nvPr/>
        </p:nvGrpSpPr>
        <p:grpSpPr bwMode="auto">
          <a:xfrm>
            <a:off x="7124700" y="4146550"/>
            <a:ext cx="700088" cy="2189163"/>
            <a:chOff x="3555" y="1429"/>
            <a:chExt cx="840" cy="2578"/>
          </a:xfrm>
        </p:grpSpPr>
        <p:sp>
          <p:nvSpPr>
            <p:cNvPr id="82118" name="Arc 543">
              <a:extLst>
                <a:ext uri="{FF2B5EF4-FFF2-40B4-BE49-F238E27FC236}">
                  <a16:creationId xmlns:a16="http://schemas.microsoft.com/office/drawing/2014/main" id="{E413674E-8975-754E-A533-FDC0321AA37A}"/>
                </a:ext>
              </a:extLst>
            </p:cNvPr>
            <p:cNvSpPr>
              <a:spLocks/>
            </p:cNvSpPr>
            <p:nvPr/>
          </p:nvSpPr>
          <p:spPr bwMode="auto">
            <a:xfrm rot="14663858" flipV="1">
              <a:off x="2702" y="2313"/>
              <a:ext cx="2578" cy="809"/>
            </a:xfrm>
            <a:custGeom>
              <a:avLst/>
              <a:gdLst>
                <a:gd name="T0" fmla="*/ 0 w 43200"/>
                <a:gd name="T1" fmla="*/ 0 h 25749"/>
                <a:gd name="T2" fmla="*/ 0 w 43200"/>
                <a:gd name="T3" fmla="*/ 0 h 25749"/>
                <a:gd name="T4" fmla="*/ 0 w 43200"/>
                <a:gd name="T5" fmla="*/ 0 h 2574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5749"/>
                <a:gd name="T11" fmla="*/ 43200 w 43200"/>
                <a:gd name="T12" fmla="*/ 25749 h 257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5749" fill="none" extrusionOk="0">
                  <a:moveTo>
                    <a:pt x="42797" y="0"/>
                  </a:moveTo>
                  <a:cubicBezTo>
                    <a:pt x="43065" y="1366"/>
                    <a:pt x="43200" y="2756"/>
                    <a:pt x="43200" y="4149"/>
                  </a:cubicBezTo>
                  <a:cubicBezTo>
                    <a:pt x="43200" y="16078"/>
                    <a:pt x="33529" y="25749"/>
                    <a:pt x="21600" y="25749"/>
                  </a:cubicBezTo>
                  <a:cubicBezTo>
                    <a:pt x="9670" y="25749"/>
                    <a:pt x="0" y="16078"/>
                    <a:pt x="0" y="4149"/>
                  </a:cubicBezTo>
                  <a:cubicBezTo>
                    <a:pt x="-1" y="4045"/>
                    <a:pt x="0" y="3941"/>
                    <a:pt x="2" y="3838"/>
                  </a:cubicBezTo>
                </a:path>
                <a:path w="43200" h="25749" stroke="0" extrusionOk="0">
                  <a:moveTo>
                    <a:pt x="42797" y="0"/>
                  </a:moveTo>
                  <a:cubicBezTo>
                    <a:pt x="43065" y="1366"/>
                    <a:pt x="43200" y="2756"/>
                    <a:pt x="43200" y="4149"/>
                  </a:cubicBezTo>
                  <a:cubicBezTo>
                    <a:pt x="43200" y="16078"/>
                    <a:pt x="33529" y="25749"/>
                    <a:pt x="21600" y="25749"/>
                  </a:cubicBezTo>
                  <a:cubicBezTo>
                    <a:pt x="9670" y="25749"/>
                    <a:pt x="0" y="16078"/>
                    <a:pt x="0" y="4149"/>
                  </a:cubicBezTo>
                  <a:cubicBezTo>
                    <a:pt x="-1" y="4045"/>
                    <a:pt x="0" y="3941"/>
                    <a:pt x="2" y="3838"/>
                  </a:cubicBezTo>
                  <a:lnTo>
                    <a:pt x="21600" y="4149"/>
                  </a:lnTo>
                  <a:lnTo>
                    <a:pt x="42797" y="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19" name="Line 544">
              <a:extLst>
                <a:ext uri="{FF2B5EF4-FFF2-40B4-BE49-F238E27FC236}">
                  <a16:creationId xmlns:a16="http://schemas.microsoft.com/office/drawing/2014/main" id="{4DF91EB0-2ACC-7747-86B9-7A880974A0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5" y="2744"/>
              <a:ext cx="121" cy="23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35" name="Group 545">
            <a:extLst>
              <a:ext uri="{FF2B5EF4-FFF2-40B4-BE49-F238E27FC236}">
                <a16:creationId xmlns:a16="http://schemas.microsoft.com/office/drawing/2014/main" id="{91A9F3F8-F327-6F42-83D9-897EE2DBC2A6}"/>
              </a:ext>
            </a:extLst>
          </p:cNvPr>
          <p:cNvGrpSpPr>
            <a:grpSpLocks/>
          </p:cNvGrpSpPr>
          <p:nvPr/>
        </p:nvGrpSpPr>
        <p:grpSpPr bwMode="auto">
          <a:xfrm>
            <a:off x="7699375" y="4606925"/>
            <a:ext cx="357188" cy="519113"/>
            <a:chOff x="4244" y="1971"/>
            <a:chExt cx="430" cy="612"/>
          </a:xfrm>
        </p:grpSpPr>
        <p:sp>
          <p:nvSpPr>
            <p:cNvPr id="82115" name="Line 546">
              <a:extLst>
                <a:ext uri="{FF2B5EF4-FFF2-40B4-BE49-F238E27FC236}">
                  <a16:creationId xmlns:a16="http://schemas.microsoft.com/office/drawing/2014/main" id="{A9D86F93-E2A6-6B47-A9A8-86D76AA1F0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4" y="1990"/>
              <a:ext cx="408" cy="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16" name="Line 547">
              <a:extLst>
                <a:ext uri="{FF2B5EF4-FFF2-40B4-BE49-F238E27FC236}">
                  <a16:creationId xmlns:a16="http://schemas.microsoft.com/office/drawing/2014/main" id="{779A4A6D-4E24-9B4F-8F95-638432186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5" y="2024"/>
              <a:ext cx="1" cy="55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17" name="Oval 548">
              <a:extLst>
                <a:ext uri="{FF2B5EF4-FFF2-40B4-BE49-F238E27FC236}">
                  <a16:creationId xmlns:a16="http://schemas.microsoft.com/office/drawing/2014/main" id="{93B4A363-6D0B-3B4D-8E4F-A5FAFE7A39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619" y="1971"/>
              <a:ext cx="55" cy="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36" name="Group 549">
            <a:extLst>
              <a:ext uri="{FF2B5EF4-FFF2-40B4-BE49-F238E27FC236}">
                <a16:creationId xmlns:a16="http://schemas.microsoft.com/office/drawing/2014/main" id="{BE9E1823-59E5-7045-ACB4-82B74385F9AE}"/>
              </a:ext>
            </a:extLst>
          </p:cNvPr>
          <p:cNvGrpSpPr>
            <a:grpSpLocks/>
          </p:cNvGrpSpPr>
          <p:nvPr/>
        </p:nvGrpSpPr>
        <p:grpSpPr bwMode="auto">
          <a:xfrm>
            <a:off x="7021513" y="6337300"/>
            <a:ext cx="1327150" cy="193675"/>
            <a:chOff x="3433" y="3895"/>
            <a:chExt cx="1590" cy="228"/>
          </a:xfrm>
        </p:grpSpPr>
        <p:grpSp>
          <p:nvGrpSpPr>
            <p:cNvPr id="82101" name="Group 550">
              <a:extLst>
                <a:ext uri="{FF2B5EF4-FFF2-40B4-BE49-F238E27FC236}">
                  <a16:creationId xmlns:a16="http://schemas.microsoft.com/office/drawing/2014/main" id="{15774EE8-92E5-1741-A83D-29273D23B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3" y="3918"/>
              <a:ext cx="237" cy="205"/>
              <a:chOff x="2294" y="1955"/>
              <a:chExt cx="252" cy="209"/>
            </a:xfrm>
          </p:grpSpPr>
          <p:sp>
            <p:nvSpPr>
              <p:cNvPr id="82113" name="WordArt 551">
                <a:extLst>
                  <a:ext uri="{FF2B5EF4-FFF2-40B4-BE49-F238E27FC236}">
                    <a16:creationId xmlns:a16="http://schemas.microsoft.com/office/drawing/2014/main" id="{3404A3CB-3537-AB49-9ACF-3AE3E821D51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114" name="WordArt 552">
                <a:extLst>
                  <a:ext uri="{FF2B5EF4-FFF2-40B4-BE49-F238E27FC236}">
                    <a16:creationId xmlns:a16="http://schemas.microsoft.com/office/drawing/2014/main" id="{5C6B3963-AECB-A745-9452-341B6A4F3129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102" name="Line 553">
              <a:extLst>
                <a:ext uri="{FF2B5EF4-FFF2-40B4-BE49-F238E27FC236}">
                  <a16:creationId xmlns:a16="http://schemas.microsoft.com/office/drawing/2014/main" id="{3040C530-6128-9941-B905-AA157AD23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7" y="3982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103" name="Group 554">
              <a:extLst>
                <a:ext uri="{FF2B5EF4-FFF2-40B4-BE49-F238E27FC236}">
                  <a16:creationId xmlns:a16="http://schemas.microsoft.com/office/drawing/2014/main" id="{D0FBA386-E7D9-FF48-B99B-4A867EC51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3900"/>
              <a:ext cx="229" cy="205"/>
              <a:chOff x="2754" y="806"/>
              <a:chExt cx="244" cy="209"/>
            </a:xfrm>
          </p:grpSpPr>
          <p:sp>
            <p:nvSpPr>
              <p:cNvPr id="82111" name="WordArt 555">
                <a:extLst>
                  <a:ext uri="{FF2B5EF4-FFF2-40B4-BE49-F238E27FC236}">
                    <a16:creationId xmlns:a16="http://schemas.microsoft.com/office/drawing/2014/main" id="{A81E4C70-5FD7-F141-9259-0444953B86D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12" name="WordArt 556">
                <a:extLst>
                  <a:ext uri="{FF2B5EF4-FFF2-40B4-BE49-F238E27FC236}">
                    <a16:creationId xmlns:a16="http://schemas.microsoft.com/office/drawing/2014/main" id="{9596C1CA-80E0-DB40-ADD8-4200EA1E080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104" name="Group 557">
              <a:extLst>
                <a:ext uri="{FF2B5EF4-FFF2-40B4-BE49-F238E27FC236}">
                  <a16:creationId xmlns:a16="http://schemas.microsoft.com/office/drawing/2014/main" id="{70EF7781-46C7-294C-9D38-499520E10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8" y="3962"/>
              <a:ext cx="182" cy="67"/>
              <a:chOff x="1260" y="2371"/>
              <a:chExt cx="151" cy="53"/>
            </a:xfrm>
          </p:grpSpPr>
          <p:sp>
            <p:nvSpPr>
              <p:cNvPr id="82109" name="Line 558">
                <a:extLst>
                  <a:ext uri="{FF2B5EF4-FFF2-40B4-BE49-F238E27FC236}">
                    <a16:creationId xmlns:a16="http://schemas.microsoft.com/office/drawing/2014/main" id="{ECCD33AD-0ECB-784F-A18F-E0735DE12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10" name="Line 559">
                <a:extLst>
                  <a:ext uri="{FF2B5EF4-FFF2-40B4-BE49-F238E27FC236}">
                    <a16:creationId xmlns:a16="http://schemas.microsoft.com/office/drawing/2014/main" id="{1A0D5228-0A15-8844-92D0-325F8ECDA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105" name="WordArt 560">
              <a:extLst>
                <a:ext uri="{FF2B5EF4-FFF2-40B4-BE49-F238E27FC236}">
                  <a16:creationId xmlns:a16="http://schemas.microsoft.com/office/drawing/2014/main" id="{41E1B70B-24E2-444C-A0A9-0F819D7EADD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67" y="3928"/>
              <a:ext cx="204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06" name="Line 561">
              <a:extLst>
                <a:ext uri="{FF2B5EF4-FFF2-40B4-BE49-F238E27FC236}">
                  <a16:creationId xmlns:a16="http://schemas.microsoft.com/office/drawing/2014/main" id="{0A67B55F-43C8-C94A-9DC0-19232878B7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66" y="3895"/>
              <a:ext cx="136" cy="2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107" name="WordArt 562">
              <a:extLst>
                <a:ext uri="{FF2B5EF4-FFF2-40B4-BE49-F238E27FC236}">
                  <a16:creationId xmlns:a16="http://schemas.microsoft.com/office/drawing/2014/main" id="{F6CBB83C-7CC1-0845-96EB-88F9FE6E679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40" y="3915"/>
              <a:ext cx="106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108" name="WordArt 563">
              <a:extLst>
                <a:ext uri="{FF2B5EF4-FFF2-40B4-BE49-F238E27FC236}">
                  <a16:creationId xmlns:a16="http://schemas.microsoft.com/office/drawing/2014/main" id="{ECA847F3-1F77-3C4C-A97D-227E99BADA1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18" y="3925"/>
              <a:ext cx="105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440" name="Group 564">
            <a:extLst>
              <a:ext uri="{FF2B5EF4-FFF2-40B4-BE49-F238E27FC236}">
                <a16:creationId xmlns:a16="http://schemas.microsoft.com/office/drawing/2014/main" id="{4845E73F-9EA2-C149-A166-6A8C0802396A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5106988"/>
            <a:ext cx="622300" cy="574675"/>
            <a:chOff x="3480" y="2561"/>
            <a:chExt cx="747" cy="676"/>
          </a:xfrm>
        </p:grpSpPr>
        <p:grpSp>
          <p:nvGrpSpPr>
            <p:cNvPr id="82095" name="Group 565">
              <a:extLst>
                <a:ext uri="{FF2B5EF4-FFF2-40B4-BE49-F238E27FC236}">
                  <a16:creationId xmlns:a16="http://schemas.microsoft.com/office/drawing/2014/main" id="{6E9DA717-5C35-3048-AE69-CCB8AC7BA4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3" y="2572"/>
              <a:ext cx="444" cy="665"/>
              <a:chOff x="3783" y="2572"/>
              <a:chExt cx="444" cy="665"/>
            </a:xfrm>
          </p:grpSpPr>
          <p:sp>
            <p:nvSpPr>
              <p:cNvPr id="82097" name="Line 566">
                <a:extLst>
                  <a:ext uri="{FF2B5EF4-FFF2-40B4-BE49-F238E27FC236}">
                    <a16:creationId xmlns:a16="http://schemas.microsoft.com/office/drawing/2014/main" id="{0E3C5627-7257-354C-8364-04300FC43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3206"/>
                <a:ext cx="429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8" name="Line 567">
                <a:extLst>
                  <a:ext uri="{FF2B5EF4-FFF2-40B4-BE49-F238E27FC236}">
                    <a16:creationId xmlns:a16="http://schemas.microsoft.com/office/drawing/2014/main" id="{5E629DE5-A41F-4347-B134-26307859B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2" y="2596"/>
                <a:ext cx="0" cy="64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9" name="Oval 568">
                <a:extLst>
                  <a:ext uri="{FF2B5EF4-FFF2-40B4-BE49-F238E27FC236}">
                    <a16:creationId xmlns:a16="http://schemas.microsoft.com/office/drawing/2014/main" id="{3C87B373-50F9-264C-9D19-0805FF019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786" y="2572"/>
                <a:ext cx="53" cy="5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100" name="Oval 569">
                <a:extLst>
                  <a:ext uri="{FF2B5EF4-FFF2-40B4-BE49-F238E27FC236}">
                    <a16:creationId xmlns:a16="http://schemas.microsoft.com/office/drawing/2014/main" id="{7ED53255-9808-7943-A629-374DBD55F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783" y="3176"/>
                <a:ext cx="62" cy="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96" name="Oval 570">
              <a:extLst>
                <a:ext uri="{FF2B5EF4-FFF2-40B4-BE49-F238E27FC236}">
                  <a16:creationId xmlns:a16="http://schemas.microsoft.com/office/drawing/2014/main" id="{E7E8FEC2-04D5-C943-B704-1EF43E2B9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80" y="2561"/>
              <a:ext cx="55" cy="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42" name="Group 571">
            <a:extLst>
              <a:ext uri="{FF2B5EF4-FFF2-40B4-BE49-F238E27FC236}">
                <a16:creationId xmlns:a16="http://schemas.microsoft.com/office/drawing/2014/main" id="{D9AABB03-2F95-DE46-9A76-E4DF855AF710}"/>
              </a:ext>
            </a:extLst>
          </p:cNvPr>
          <p:cNvGrpSpPr>
            <a:grpSpLocks/>
          </p:cNvGrpSpPr>
          <p:nvPr/>
        </p:nvGrpSpPr>
        <p:grpSpPr bwMode="auto">
          <a:xfrm>
            <a:off x="6967538" y="4103688"/>
            <a:ext cx="752475" cy="1069975"/>
            <a:chOff x="3368" y="1377"/>
            <a:chExt cx="901" cy="1262"/>
          </a:xfrm>
        </p:grpSpPr>
        <p:grpSp>
          <p:nvGrpSpPr>
            <p:cNvPr id="82080" name="Group 572">
              <a:extLst>
                <a:ext uri="{FF2B5EF4-FFF2-40B4-BE49-F238E27FC236}">
                  <a16:creationId xmlns:a16="http://schemas.microsoft.com/office/drawing/2014/main" id="{53C002D4-69FF-0C48-8A05-59B044969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6" y="1377"/>
              <a:ext cx="475" cy="1228"/>
              <a:chOff x="3786" y="1377"/>
              <a:chExt cx="475" cy="1228"/>
            </a:xfrm>
          </p:grpSpPr>
          <p:sp>
            <p:nvSpPr>
              <p:cNvPr id="82092" name="Line 573">
                <a:extLst>
                  <a:ext uri="{FF2B5EF4-FFF2-40B4-BE49-F238E27FC236}">
                    <a16:creationId xmlns:a16="http://schemas.microsoft.com/office/drawing/2014/main" id="{2657E394-E3C3-C942-8798-835AA18A1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4" y="1396"/>
                <a:ext cx="0" cy="120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3" name="Oval 574">
                <a:extLst>
                  <a:ext uri="{FF2B5EF4-FFF2-40B4-BE49-F238E27FC236}">
                    <a16:creationId xmlns:a16="http://schemas.microsoft.com/office/drawing/2014/main" id="{FA709C55-FB39-404F-A8EC-FFB2F67F0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786" y="1377"/>
                <a:ext cx="58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4" name="Oval 575">
                <a:extLst>
                  <a:ext uri="{FF2B5EF4-FFF2-40B4-BE49-F238E27FC236}">
                    <a16:creationId xmlns:a16="http://schemas.microsoft.com/office/drawing/2014/main" id="{78519239-E271-C94E-866D-9589F970D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10" y="1379"/>
                <a:ext cx="51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081" name="Group 576">
              <a:extLst>
                <a:ext uri="{FF2B5EF4-FFF2-40B4-BE49-F238E27FC236}">
                  <a16:creationId xmlns:a16="http://schemas.microsoft.com/office/drawing/2014/main" id="{BED83226-BFA9-A24B-8F7B-6B2D56DD8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1973"/>
              <a:ext cx="901" cy="643"/>
              <a:chOff x="3368" y="1973"/>
              <a:chExt cx="901" cy="643"/>
            </a:xfrm>
          </p:grpSpPr>
          <p:sp>
            <p:nvSpPr>
              <p:cNvPr id="82088" name="Line 577">
                <a:extLst>
                  <a:ext uri="{FF2B5EF4-FFF2-40B4-BE49-F238E27FC236}">
                    <a16:creationId xmlns:a16="http://schemas.microsoft.com/office/drawing/2014/main" id="{82CD9F6B-EB71-AD45-9FBB-B51DA386D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80" y="1991"/>
                <a:ext cx="859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89" name="Oval 578">
                <a:extLst>
                  <a:ext uri="{FF2B5EF4-FFF2-40B4-BE49-F238E27FC236}">
                    <a16:creationId xmlns:a16="http://schemas.microsoft.com/office/drawing/2014/main" id="{6984833D-00E6-A049-AA35-9D10BF7F1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68" y="2566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0" name="Oval 579">
                <a:extLst>
                  <a:ext uri="{FF2B5EF4-FFF2-40B4-BE49-F238E27FC236}">
                    <a16:creationId xmlns:a16="http://schemas.microsoft.com/office/drawing/2014/main" id="{C92FCE39-F369-7C4B-BE8F-2280A1096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0" y="1973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91" name="Oval 580">
                <a:extLst>
                  <a:ext uri="{FF2B5EF4-FFF2-40B4-BE49-F238E27FC236}">
                    <a16:creationId xmlns:a16="http://schemas.microsoft.com/office/drawing/2014/main" id="{B64C4265-3C58-8641-96A2-9665A5B8A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14" y="1975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082" name="Group 581">
              <a:extLst>
                <a:ext uri="{FF2B5EF4-FFF2-40B4-BE49-F238E27FC236}">
                  <a16:creationId xmlns:a16="http://schemas.microsoft.com/office/drawing/2014/main" id="{E563479E-FA38-3240-AB3E-FE32CB9FF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4" y="1529"/>
              <a:ext cx="772" cy="1110"/>
              <a:chOff x="3494" y="1529"/>
              <a:chExt cx="772" cy="1110"/>
            </a:xfrm>
          </p:grpSpPr>
          <p:sp>
            <p:nvSpPr>
              <p:cNvPr id="82084" name="Line 582">
                <a:extLst>
                  <a:ext uri="{FF2B5EF4-FFF2-40B4-BE49-F238E27FC236}">
                    <a16:creationId xmlns:a16="http://schemas.microsoft.com/office/drawing/2014/main" id="{2B225D2B-A218-EB46-96E6-A0FCD9F8C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7" y="1610"/>
                <a:ext cx="0" cy="102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85" name="Line 583">
                <a:extLst>
                  <a:ext uri="{FF2B5EF4-FFF2-40B4-BE49-F238E27FC236}">
                    <a16:creationId xmlns:a16="http://schemas.microsoft.com/office/drawing/2014/main" id="{A8F17EED-6241-824A-8253-0DB51115E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6" y="1562"/>
                <a:ext cx="708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86" name="Oval 584">
                <a:extLst>
                  <a:ext uri="{FF2B5EF4-FFF2-40B4-BE49-F238E27FC236}">
                    <a16:creationId xmlns:a16="http://schemas.microsoft.com/office/drawing/2014/main" id="{03AC7075-40A1-554B-A4A6-AF15022E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94" y="1546"/>
                <a:ext cx="55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87" name="Oval 585">
                <a:extLst>
                  <a:ext uri="{FF2B5EF4-FFF2-40B4-BE49-F238E27FC236}">
                    <a16:creationId xmlns:a16="http://schemas.microsoft.com/office/drawing/2014/main" id="{36F39A3E-AFD0-1D42-8D98-F2D67A619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15" y="1529"/>
                <a:ext cx="51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83" name="Oval 586">
              <a:extLst>
                <a:ext uri="{FF2B5EF4-FFF2-40B4-BE49-F238E27FC236}">
                  <a16:creationId xmlns:a16="http://schemas.microsoft.com/office/drawing/2014/main" id="{72DC8BA1-A92E-B24C-BEE7-032308456E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214" y="1529"/>
              <a:ext cx="52" cy="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46" name="Group 587">
            <a:extLst>
              <a:ext uri="{FF2B5EF4-FFF2-40B4-BE49-F238E27FC236}">
                <a16:creationId xmlns:a16="http://schemas.microsoft.com/office/drawing/2014/main" id="{1BDD9ACE-961F-9D44-BAC0-CA06A3C9EDB6}"/>
              </a:ext>
            </a:extLst>
          </p:cNvPr>
          <p:cNvGrpSpPr>
            <a:grpSpLocks/>
          </p:cNvGrpSpPr>
          <p:nvPr/>
        </p:nvGrpSpPr>
        <p:grpSpPr bwMode="auto">
          <a:xfrm>
            <a:off x="6711950" y="279400"/>
            <a:ext cx="1833563" cy="379413"/>
            <a:chOff x="2808" y="843"/>
            <a:chExt cx="747" cy="217"/>
          </a:xfrm>
        </p:grpSpPr>
        <p:sp>
          <p:nvSpPr>
            <p:cNvPr id="82077" name="Rectangle 588" descr="信纸">
              <a:extLst>
                <a:ext uri="{FF2B5EF4-FFF2-40B4-BE49-F238E27FC236}">
                  <a16:creationId xmlns:a16="http://schemas.microsoft.com/office/drawing/2014/main" id="{323FF0E3-46F9-DD4E-B0EC-7729C7EF5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073" y="578"/>
              <a:ext cx="217" cy="74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78" name="WordArt 589">
              <a:extLst>
                <a:ext uri="{FF2B5EF4-FFF2-40B4-BE49-F238E27FC236}">
                  <a16:creationId xmlns:a16="http://schemas.microsoft.com/office/drawing/2014/main" id="{865D06A7-9506-E74B-906F-B261857AE37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82" y="885"/>
              <a:ext cx="589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762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斜椭圆</a:t>
              </a:r>
            </a:p>
          </p:txBody>
        </p:sp>
        <p:sp>
          <p:nvSpPr>
            <p:cNvPr id="82079" name="WordArt 590">
              <a:extLst>
                <a:ext uri="{FF2B5EF4-FFF2-40B4-BE49-F238E27FC236}">
                  <a16:creationId xmlns:a16="http://schemas.microsoft.com/office/drawing/2014/main" id="{549230C6-8CE8-7645-86EA-F038CA99D5D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80" y="885"/>
              <a:ext cx="589" cy="1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1" i="0" u="none" strike="noStrike" kern="10" cap="none" spc="0" normalizeH="0" baseline="0" noProof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斜椭圆</a:t>
              </a:r>
            </a:p>
          </p:txBody>
        </p:sp>
      </p:grpSp>
      <p:grpSp>
        <p:nvGrpSpPr>
          <p:cNvPr id="55447" name="Group 591">
            <a:extLst>
              <a:ext uri="{FF2B5EF4-FFF2-40B4-BE49-F238E27FC236}">
                <a16:creationId xmlns:a16="http://schemas.microsoft.com/office/drawing/2014/main" id="{39E0E901-CFB4-9D44-9037-78005CFF55A4}"/>
              </a:ext>
            </a:extLst>
          </p:cNvPr>
          <p:cNvGrpSpPr>
            <a:grpSpLocks/>
          </p:cNvGrpSpPr>
          <p:nvPr/>
        </p:nvGrpSpPr>
        <p:grpSpPr bwMode="auto">
          <a:xfrm>
            <a:off x="7623175" y="1719263"/>
            <a:ext cx="1182688" cy="1533525"/>
            <a:chOff x="4840" y="1076"/>
            <a:chExt cx="745" cy="966"/>
          </a:xfrm>
        </p:grpSpPr>
        <p:grpSp>
          <p:nvGrpSpPr>
            <p:cNvPr id="82044" name="Group 592">
              <a:extLst>
                <a:ext uri="{FF2B5EF4-FFF2-40B4-BE49-F238E27FC236}">
                  <a16:creationId xmlns:a16="http://schemas.microsoft.com/office/drawing/2014/main" id="{8AD30606-81E5-8A42-B778-C4B042D22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3" y="1446"/>
              <a:ext cx="256" cy="358"/>
              <a:chOff x="1487" y="2563"/>
              <a:chExt cx="486" cy="671"/>
            </a:xfrm>
          </p:grpSpPr>
          <p:sp>
            <p:nvSpPr>
              <p:cNvPr id="82072" name="Line 593">
                <a:extLst>
                  <a:ext uri="{FF2B5EF4-FFF2-40B4-BE49-F238E27FC236}">
                    <a16:creationId xmlns:a16="http://schemas.microsoft.com/office/drawing/2014/main" id="{DF5CB800-B2E2-8B49-8864-4C4D986FD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34" y="2593"/>
                <a:ext cx="0" cy="64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73" name="Line 594">
                <a:extLst>
                  <a:ext uri="{FF2B5EF4-FFF2-40B4-BE49-F238E27FC236}">
                    <a16:creationId xmlns:a16="http://schemas.microsoft.com/office/drawing/2014/main" id="{A0E9306D-2CBB-494D-9201-887BF5571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22" y="3197"/>
                <a:ext cx="427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74" name="Oval 595">
                <a:extLst>
                  <a:ext uri="{FF2B5EF4-FFF2-40B4-BE49-F238E27FC236}">
                    <a16:creationId xmlns:a16="http://schemas.microsoft.com/office/drawing/2014/main" id="{1D6AAE6C-B39F-E64E-A37C-3B85E4E1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7" y="3178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75" name="Oval 596">
                <a:extLst>
                  <a:ext uri="{FF2B5EF4-FFF2-40B4-BE49-F238E27FC236}">
                    <a16:creationId xmlns:a16="http://schemas.microsoft.com/office/drawing/2014/main" id="{61276E8A-11CE-BB48-809D-3A06B2725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8" y="2563"/>
                <a:ext cx="53" cy="5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76" name="Oval 597">
                <a:extLst>
                  <a:ext uri="{FF2B5EF4-FFF2-40B4-BE49-F238E27FC236}">
                    <a16:creationId xmlns:a16="http://schemas.microsoft.com/office/drawing/2014/main" id="{8FD129CF-B0E5-1746-BD72-4A843C0C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3178"/>
                <a:ext cx="54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45" name="Line 598">
              <a:extLst>
                <a:ext uri="{FF2B5EF4-FFF2-40B4-BE49-F238E27FC236}">
                  <a16:creationId xmlns:a16="http://schemas.microsoft.com/office/drawing/2014/main" id="{3CFDF204-BB9E-7746-8B9E-DA1A7C386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66" y="1140"/>
              <a:ext cx="450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46" name="Rectangle 599">
              <a:extLst>
                <a:ext uri="{FF2B5EF4-FFF2-40B4-BE49-F238E27FC236}">
                  <a16:creationId xmlns:a16="http://schemas.microsoft.com/office/drawing/2014/main" id="{1A321976-C745-124D-A9D5-DB71A835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" y="1086"/>
              <a:ext cx="279" cy="1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47" name="Group 600">
              <a:extLst>
                <a:ext uri="{FF2B5EF4-FFF2-40B4-BE49-F238E27FC236}">
                  <a16:creationId xmlns:a16="http://schemas.microsoft.com/office/drawing/2014/main" id="{8EC4C152-FA24-354C-A05D-D71D2EB71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0" y="1132"/>
              <a:ext cx="56" cy="28"/>
              <a:chOff x="1260" y="2371"/>
              <a:chExt cx="151" cy="53"/>
            </a:xfrm>
          </p:grpSpPr>
          <p:sp>
            <p:nvSpPr>
              <p:cNvPr id="82070" name="Line 601">
                <a:extLst>
                  <a:ext uri="{FF2B5EF4-FFF2-40B4-BE49-F238E27FC236}">
                    <a16:creationId xmlns:a16="http://schemas.microsoft.com/office/drawing/2014/main" id="{D79EF442-AEEE-0C4A-B30C-0E115EC40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71" name="Line 602">
                <a:extLst>
                  <a:ext uri="{FF2B5EF4-FFF2-40B4-BE49-F238E27FC236}">
                    <a16:creationId xmlns:a16="http://schemas.microsoft.com/office/drawing/2014/main" id="{F0D22CA8-1050-724B-863D-EE13A64F2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048" name="Group 603">
              <a:extLst>
                <a:ext uri="{FF2B5EF4-FFF2-40B4-BE49-F238E27FC236}">
                  <a16:creationId xmlns:a16="http://schemas.microsoft.com/office/drawing/2014/main" id="{6ABD5DE5-9F1C-6147-B977-1083CD28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5" y="1103"/>
              <a:ext cx="97" cy="81"/>
              <a:chOff x="2294" y="1955"/>
              <a:chExt cx="252" cy="209"/>
            </a:xfrm>
          </p:grpSpPr>
          <p:sp>
            <p:nvSpPr>
              <p:cNvPr id="82068" name="WordArt 604">
                <a:extLst>
                  <a:ext uri="{FF2B5EF4-FFF2-40B4-BE49-F238E27FC236}">
                    <a16:creationId xmlns:a16="http://schemas.microsoft.com/office/drawing/2014/main" id="{B418793B-943F-1A47-BF44-E618B19D331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69" name="WordArt 605">
                <a:extLst>
                  <a:ext uri="{FF2B5EF4-FFF2-40B4-BE49-F238E27FC236}">
                    <a16:creationId xmlns:a16="http://schemas.microsoft.com/office/drawing/2014/main" id="{78FF7ABC-4DB7-9049-92B8-9E93BD564AC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49" name="WordArt 606">
              <a:extLst>
                <a:ext uri="{FF2B5EF4-FFF2-40B4-BE49-F238E27FC236}">
                  <a16:creationId xmlns:a16="http://schemas.microsoft.com/office/drawing/2014/main" id="{6C08962D-5DB2-CF45-A52A-9001380722B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08" y="1076"/>
              <a:ext cx="76" cy="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50" name="Line 607">
              <a:extLst>
                <a:ext uri="{FF2B5EF4-FFF2-40B4-BE49-F238E27FC236}">
                  <a16:creationId xmlns:a16="http://schemas.microsoft.com/office/drawing/2014/main" id="{3FD2ADC1-837B-3B4F-9036-D9C1A6B127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94" y="1147"/>
              <a:ext cx="8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51" name="WordArt 608">
              <a:extLst>
                <a:ext uri="{FF2B5EF4-FFF2-40B4-BE49-F238E27FC236}">
                  <a16:creationId xmlns:a16="http://schemas.microsoft.com/office/drawing/2014/main" id="{B8549BF4-BAC6-0A45-B31A-45FD4FEC1E3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13" y="1163"/>
              <a:ext cx="52" cy="6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52" name="Oval 609">
              <a:extLst>
                <a:ext uri="{FF2B5EF4-FFF2-40B4-BE49-F238E27FC236}">
                  <a16:creationId xmlns:a16="http://schemas.microsoft.com/office/drawing/2014/main" id="{838C9FD6-0E1A-544F-9A57-49366913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1115"/>
              <a:ext cx="50" cy="50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53" name="Oval 610">
              <a:extLst>
                <a:ext uri="{FF2B5EF4-FFF2-40B4-BE49-F238E27FC236}">
                  <a16:creationId xmlns:a16="http://schemas.microsoft.com/office/drawing/2014/main" id="{37E4E691-89B8-AC40-820A-D904EAD79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" y="1112"/>
              <a:ext cx="49" cy="50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54" name="Oval 611">
              <a:extLst>
                <a:ext uri="{FF2B5EF4-FFF2-40B4-BE49-F238E27FC236}">
                  <a16:creationId xmlns:a16="http://schemas.microsoft.com/office/drawing/2014/main" id="{B68A7BB6-D5F9-6841-99BA-CB3EE8A4C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" y="1436"/>
              <a:ext cx="48" cy="48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55" name="Rectangle 612">
              <a:extLst>
                <a:ext uri="{FF2B5EF4-FFF2-40B4-BE49-F238E27FC236}">
                  <a16:creationId xmlns:a16="http://schemas.microsoft.com/office/drawing/2014/main" id="{D4DD66D3-9D4E-F24B-885A-38D854FFE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" y="1321"/>
              <a:ext cx="259" cy="1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56" name="Group 613">
              <a:extLst>
                <a:ext uri="{FF2B5EF4-FFF2-40B4-BE49-F238E27FC236}">
                  <a16:creationId xmlns:a16="http://schemas.microsoft.com/office/drawing/2014/main" id="{205551BB-5E4C-214C-B95A-216C1F566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" y="1342"/>
              <a:ext cx="92" cy="81"/>
              <a:chOff x="2754" y="806"/>
              <a:chExt cx="244" cy="209"/>
            </a:xfrm>
          </p:grpSpPr>
          <p:sp>
            <p:nvSpPr>
              <p:cNvPr id="82066" name="WordArt 614">
                <a:extLst>
                  <a:ext uri="{FF2B5EF4-FFF2-40B4-BE49-F238E27FC236}">
                    <a16:creationId xmlns:a16="http://schemas.microsoft.com/office/drawing/2014/main" id="{71DBE5B3-5CEA-D144-8FBA-325A223CA59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67" name="WordArt 615">
                <a:extLst>
                  <a:ext uri="{FF2B5EF4-FFF2-40B4-BE49-F238E27FC236}">
                    <a16:creationId xmlns:a16="http://schemas.microsoft.com/office/drawing/2014/main" id="{82A1D113-D2B5-B44C-BD23-CCF59D15CAD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057" name="Group 616">
              <a:extLst>
                <a:ext uri="{FF2B5EF4-FFF2-40B4-BE49-F238E27FC236}">
                  <a16:creationId xmlns:a16="http://schemas.microsoft.com/office/drawing/2014/main" id="{A9F1DF66-760D-3241-832B-0087E78C9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" y="1367"/>
              <a:ext cx="56" cy="27"/>
              <a:chOff x="1260" y="2371"/>
              <a:chExt cx="151" cy="53"/>
            </a:xfrm>
          </p:grpSpPr>
          <p:sp>
            <p:nvSpPr>
              <p:cNvPr id="82064" name="Line 617">
                <a:extLst>
                  <a:ext uri="{FF2B5EF4-FFF2-40B4-BE49-F238E27FC236}">
                    <a16:creationId xmlns:a16="http://schemas.microsoft.com/office/drawing/2014/main" id="{486D4045-9D29-EA47-8087-567AB3569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65" name="Line 618">
                <a:extLst>
                  <a:ext uri="{FF2B5EF4-FFF2-40B4-BE49-F238E27FC236}">
                    <a16:creationId xmlns:a16="http://schemas.microsoft.com/office/drawing/2014/main" id="{33561390-B926-C249-9BDD-C76792BD3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58" name="WordArt 619">
              <a:extLst>
                <a:ext uri="{FF2B5EF4-FFF2-40B4-BE49-F238E27FC236}">
                  <a16:creationId xmlns:a16="http://schemas.microsoft.com/office/drawing/2014/main" id="{01359760-E051-8D4D-911E-EE336BD77B8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529" y="1342"/>
              <a:ext cx="47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59" name="Line 620">
              <a:extLst>
                <a:ext uri="{FF2B5EF4-FFF2-40B4-BE49-F238E27FC236}">
                  <a16:creationId xmlns:a16="http://schemas.microsoft.com/office/drawing/2014/main" id="{995C1177-0EEF-4D40-9EA1-06D26D08A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6" y="1198"/>
              <a:ext cx="0" cy="19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60" name="Group 621">
              <a:extLst>
                <a:ext uri="{FF2B5EF4-FFF2-40B4-BE49-F238E27FC236}">
                  <a16:creationId xmlns:a16="http://schemas.microsoft.com/office/drawing/2014/main" id="{F70FEE2B-87B8-4C4E-9585-644F63403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" y="1445"/>
              <a:ext cx="412" cy="29"/>
              <a:chOff x="1485" y="2560"/>
              <a:chExt cx="782" cy="55"/>
            </a:xfrm>
          </p:grpSpPr>
          <p:sp>
            <p:nvSpPr>
              <p:cNvPr id="82062" name="Oval 622">
                <a:extLst>
                  <a:ext uri="{FF2B5EF4-FFF2-40B4-BE49-F238E27FC236}">
                    <a16:creationId xmlns:a16="http://schemas.microsoft.com/office/drawing/2014/main" id="{F7D31626-6CBF-FC4F-B6F9-EDFD78803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563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63" name="Oval 623">
                <a:extLst>
                  <a:ext uri="{FF2B5EF4-FFF2-40B4-BE49-F238E27FC236}">
                    <a16:creationId xmlns:a16="http://schemas.microsoft.com/office/drawing/2014/main" id="{196E9C13-4F81-704A-AE71-B9B7226B0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3" y="2560"/>
                <a:ext cx="54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61" name="Oval 624">
              <a:extLst>
                <a:ext uri="{FF2B5EF4-FFF2-40B4-BE49-F238E27FC236}">
                  <a16:creationId xmlns:a16="http://schemas.microsoft.com/office/drawing/2014/main" id="{B61BD16D-2D59-8342-B75D-BDD1C854C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" y="2015"/>
              <a:ext cx="26" cy="2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</p:grpSp>
      <p:grpSp>
        <p:nvGrpSpPr>
          <p:cNvPr id="55454" name="Group 625">
            <a:extLst>
              <a:ext uri="{FF2B5EF4-FFF2-40B4-BE49-F238E27FC236}">
                <a16:creationId xmlns:a16="http://schemas.microsoft.com/office/drawing/2014/main" id="{15F51EDF-87D9-7942-AA10-71FC846143EA}"/>
              </a:ext>
            </a:extLst>
          </p:cNvPr>
          <p:cNvGrpSpPr>
            <a:grpSpLocks/>
          </p:cNvGrpSpPr>
          <p:nvPr/>
        </p:nvGrpSpPr>
        <p:grpSpPr bwMode="auto">
          <a:xfrm>
            <a:off x="7651750" y="4914900"/>
            <a:ext cx="1166813" cy="1266825"/>
            <a:chOff x="4858" y="3089"/>
            <a:chExt cx="735" cy="798"/>
          </a:xfrm>
        </p:grpSpPr>
        <p:grpSp>
          <p:nvGrpSpPr>
            <p:cNvPr id="82005" name="Group 626">
              <a:extLst>
                <a:ext uri="{FF2B5EF4-FFF2-40B4-BE49-F238E27FC236}">
                  <a16:creationId xmlns:a16="http://schemas.microsoft.com/office/drawing/2014/main" id="{A1B862CC-4FEC-A44F-B66F-AAF255679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6" y="3204"/>
              <a:ext cx="408" cy="608"/>
              <a:chOff x="4203" y="2549"/>
              <a:chExt cx="777" cy="1135"/>
            </a:xfrm>
          </p:grpSpPr>
          <p:sp>
            <p:nvSpPr>
              <p:cNvPr id="82039" name="Line 627">
                <a:extLst>
                  <a:ext uri="{FF2B5EF4-FFF2-40B4-BE49-F238E27FC236}">
                    <a16:creationId xmlns:a16="http://schemas.microsoft.com/office/drawing/2014/main" id="{D538EC0E-FD0D-9648-BA0A-CFA41F80F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38" y="2549"/>
                <a:ext cx="0" cy="111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40" name="Line 628">
                <a:extLst>
                  <a:ext uri="{FF2B5EF4-FFF2-40B4-BE49-F238E27FC236}">
                    <a16:creationId xmlns:a16="http://schemas.microsoft.com/office/drawing/2014/main" id="{28EBC485-F5B4-4A4B-A921-5B02C8989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9" y="3649"/>
                <a:ext cx="679" cy="2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41" name="Oval 629">
                <a:extLst>
                  <a:ext uri="{FF2B5EF4-FFF2-40B4-BE49-F238E27FC236}">
                    <a16:creationId xmlns:a16="http://schemas.microsoft.com/office/drawing/2014/main" id="{E5DFC754-A3BA-8B48-A823-EE4663C2D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925" y="2562"/>
                <a:ext cx="55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42" name="Oval 630">
                <a:extLst>
                  <a:ext uri="{FF2B5EF4-FFF2-40B4-BE49-F238E27FC236}">
                    <a16:creationId xmlns:a16="http://schemas.microsoft.com/office/drawing/2014/main" id="{B8393A7E-3000-3D4D-A61B-7760E12E4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3" y="3625"/>
                <a:ext cx="61" cy="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43" name="Oval 631">
                <a:extLst>
                  <a:ext uri="{FF2B5EF4-FFF2-40B4-BE49-F238E27FC236}">
                    <a16:creationId xmlns:a16="http://schemas.microsoft.com/office/drawing/2014/main" id="{0D0BA625-FBB9-1F4A-A780-EEE8A793A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914" y="3612"/>
                <a:ext cx="56" cy="5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06" name="Oval 632">
              <a:extLst>
                <a:ext uri="{FF2B5EF4-FFF2-40B4-BE49-F238E27FC236}">
                  <a16:creationId xmlns:a16="http://schemas.microsoft.com/office/drawing/2014/main" id="{16DC7CC1-581B-BA44-A96A-2E29C687D3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45" y="3211"/>
              <a:ext cx="29" cy="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07" name="Group 633">
              <a:extLst>
                <a:ext uri="{FF2B5EF4-FFF2-40B4-BE49-F238E27FC236}">
                  <a16:creationId xmlns:a16="http://schemas.microsoft.com/office/drawing/2014/main" id="{C414EAFB-4BE8-AB43-8123-27B152C46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" y="3215"/>
              <a:ext cx="245" cy="672"/>
              <a:chOff x="4207" y="2570"/>
              <a:chExt cx="467" cy="1255"/>
            </a:xfrm>
          </p:grpSpPr>
          <p:sp>
            <p:nvSpPr>
              <p:cNvPr id="82035" name="Line 634">
                <a:extLst>
                  <a:ext uri="{FF2B5EF4-FFF2-40B4-BE49-F238E27FC236}">
                    <a16:creationId xmlns:a16="http://schemas.microsoft.com/office/drawing/2014/main" id="{90CFD422-0BE4-A64B-872E-4EC3AA08D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5" y="2598"/>
                <a:ext cx="0" cy="120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36" name="Oval 635">
                <a:extLst>
                  <a:ext uri="{FF2B5EF4-FFF2-40B4-BE49-F238E27FC236}">
                    <a16:creationId xmlns:a16="http://schemas.microsoft.com/office/drawing/2014/main" id="{381B1EDD-CD79-0341-92FD-21E068252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7" y="3769"/>
                <a:ext cx="58" cy="5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37" name="Oval 636">
                <a:extLst>
                  <a:ext uri="{FF2B5EF4-FFF2-40B4-BE49-F238E27FC236}">
                    <a16:creationId xmlns:a16="http://schemas.microsoft.com/office/drawing/2014/main" id="{07A24F6A-7A4B-5C4D-9534-CC95D4DC5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618" y="3766"/>
                <a:ext cx="56" cy="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38" name="Oval 637">
                <a:extLst>
                  <a:ext uri="{FF2B5EF4-FFF2-40B4-BE49-F238E27FC236}">
                    <a16:creationId xmlns:a16="http://schemas.microsoft.com/office/drawing/2014/main" id="{1DC55217-0EE5-BB48-B0A4-84D5F8A51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625" y="2570"/>
                <a:ext cx="49" cy="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008" name="Group 638">
              <a:extLst>
                <a:ext uri="{FF2B5EF4-FFF2-40B4-BE49-F238E27FC236}">
                  <a16:creationId xmlns:a16="http://schemas.microsoft.com/office/drawing/2014/main" id="{FCBD6DB4-F2FC-C44E-BF3D-227FBF94B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7" y="3216"/>
              <a:ext cx="32" cy="596"/>
              <a:chOff x="4204" y="2572"/>
              <a:chExt cx="61" cy="1112"/>
            </a:xfrm>
          </p:grpSpPr>
          <p:sp>
            <p:nvSpPr>
              <p:cNvPr id="82033" name="Oval 639">
                <a:extLst>
                  <a:ext uri="{FF2B5EF4-FFF2-40B4-BE49-F238E27FC236}">
                    <a16:creationId xmlns:a16="http://schemas.microsoft.com/office/drawing/2014/main" id="{02AE47F4-733F-C544-B40E-6DDEFEC44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9" y="2572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34" name="Oval 640">
                <a:extLst>
                  <a:ext uri="{FF2B5EF4-FFF2-40B4-BE49-F238E27FC236}">
                    <a16:creationId xmlns:a16="http://schemas.microsoft.com/office/drawing/2014/main" id="{081F7517-CE00-E543-953C-189A6CEE7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4" y="3625"/>
                <a:ext cx="61" cy="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09" name="Line 641">
              <a:extLst>
                <a:ext uri="{FF2B5EF4-FFF2-40B4-BE49-F238E27FC236}">
                  <a16:creationId xmlns:a16="http://schemas.microsoft.com/office/drawing/2014/main" id="{82B6F286-302B-074C-BC2D-A3272DC97E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9" y="3572"/>
              <a:ext cx="3" cy="2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0" name="Oval 642">
              <a:extLst>
                <a:ext uri="{FF2B5EF4-FFF2-40B4-BE49-F238E27FC236}">
                  <a16:creationId xmlns:a16="http://schemas.microsoft.com/office/drawing/2014/main" id="{7324959B-832A-7F45-AB55-239FFC622C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96" y="3201"/>
              <a:ext cx="48" cy="48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1" name="Line 643">
              <a:extLst>
                <a:ext uri="{FF2B5EF4-FFF2-40B4-BE49-F238E27FC236}">
                  <a16:creationId xmlns:a16="http://schemas.microsoft.com/office/drawing/2014/main" id="{41C877DA-27FB-6648-9C32-715920BD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9" y="3556"/>
              <a:ext cx="42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2" name="Oval 644">
              <a:extLst>
                <a:ext uri="{FF2B5EF4-FFF2-40B4-BE49-F238E27FC236}">
                  <a16:creationId xmlns:a16="http://schemas.microsoft.com/office/drawing/2014/main" id="{28B8AD63-5FC4-904C-9F5B-F949D9558B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94" y="3527"/>
              <a:ext cx="48" cy="51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3" name="Oval 645">
              <a:extLst>
                <a:ext uri="{FF2B5EF4-FFF2-40B4-BE49-F238E27FC236}">
                  <a16:creationId xmlns:a16="http://schemas.microsoft.com/office/drawing/2014/main" id="{CF601EC3-BAD1-CC4B-9D06-9FD760B537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858" y="3528"/>
              <a:ext cx="48" cy="51"/>
            </a:xfrm>
            <a:prstGeom prst="ellipse">
              <a:avLst/>
            </a:prstGeom>
            <a:solidFill>
              <a:schemeClr val="bg1"/>
            </a:solidFill>
            <a:ln w="57150" cmpd="thinThick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4" name="Rectangle 646">
              <a:extLst>
                <a:ext uri="{FF2B5EF4-FFF2-40B4-BE49-F238E27FC236}">
                  <a16:creationId xmlns:a16="http://schemas.microsoft.com/office/drawing/2014/main" id="{ED12FCA3-7F1B-0247-A3EA-7A9606BD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" y="3469"/>
              <a:ext cx="368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15" name="Group 647">
              <a:extLst>
                <a:ext uri="{FF2B5EF4-FFF2-40B4-BE49-F238E27FC236}">
                  <a16:creationId xmlns:a16="http://schemas.microsoft.com/office/drawing/2014/main" id="{AF65BAEA-C4D5-A241-8F26-0BA10A72F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" y="3512"/>
              <a:ext cx="56" cy="28"/>
              <a:chOff x="1260" y="2371"/>
              <a:chExt cx="151" cy="53"/>
            </a:xfrm>
          </p:grpSpPr>
          <p:sp>
            <p:nvSpPr>
              <p:cNvPr id="82031" name="Line 648">
                <a:extLst>
                  <a:ext uri="{FF2B5EF4-FFF2-40B4-BE49-F238E27FC236}">
                    <a16:creationId xmlns:a16="http://schemas.microsoft.com/office/drawing/2014/main" id="{470D6BCE-0647-D74F-BD52-5C5B4ACDA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32" name="Line 649">
                <a:extLst>
                  <a:ext uri="{FF2B5EF4-FFF2-40B4-BE49-F238E27FC236}">
                    <a16:creationId xmlns:a16="http://schemas.microsoft.com/office/drawing/2014/main" id="{0AC9A3B1-E92E-C34C-A4C1-E079AF7A2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2016" name="Group 650">
              <a:extLst>
                <a:ext uri="{FF2B5EF4-FFF2-40B4-BE49-F238E27FC236}">
                  <a16:creationId xmlns:a16="http://schemas.microsoft.com/office/drawing/2014/main" id="{D1841A24-AA8D-284A-800E-2B7DB75492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2" y="3483"/>
              <a:ext cx="97" cy="81"/>
              <a:chOff x="2294" y="1955"/>
              <a:chExt cx="252" cy="209"/>
            </a:xfrm>
          </p:grpSpPr>
          <p:sp>
            <p:nvSpPr>
              <p:cNvPr id="82029" name="WordArt 651">
                <a:extLst>
                  <a:ext uri="{FF2B5EF4-FFF2-40B4-BE49-F238E27FC236}">
                    <a16:creationId xmlns:a16="http://schemas.microsoft.com/office/drawing/2014/main" id="{A534B21E-3577-D944-8CE7-7BA8F9C0F0C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30" name="WordArt 652">
                <a:extLst>
                  <a:ext uri="{FF2B5EF4-FFF2-40B4-BE49-F238E27FC236}">
                    <a16:creationId xmlns:a16="http://schemas.microsoft.com/office/drawing/2014/main" id="{75DCE0AA-6F0D-7C46-B1C6-C2567274AF0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17" name="WordArt 653">
              <a:extLst>
                <a:ext uri="{FF2B5EF4-FFF2-40B4-BE49-F238E27FC236}">
                  <a16:creationId xmlns:a16="http://schemas.microsoft.com/office/drawing/2014/main" id="{613382A8-EDA9-5640-95C3-F590BB8B629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91" y="3506"/>
              <a:ext cx="77" cy="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8" name="Line 654">
              <a:extLst>
                <a:ext uri="{FF2B5EF4-FFF2-40B4-BE49-F238E27FC236}">
                  <a16:creationId xmlns:a16="http://schemas.microsoft.com/office/drawing/2014/main" id="{2C186DC1-CD99-C249-9A39-B127DD8EA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01" y="3527"/>
              <a:ext cx="8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2019" name="WordArt 655">
              <a:extLst>
                <a:ext uri="{FF2B5EF4-FFF2-40B4-BE49-F238E27FC236}">
                  <a16:creationId xmlns:a16="http://schemas.microsoft.com/office/drawing/2014/main" id="{B45A183F-B877-E340-9805-47D30B0E71E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16" y="3549"/>
              <a:ext cx="50" cy="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20" name="WordArt 656">
              <a:extLst>
                <a:ext uri="{FF2B5EF4-FFF2-40B4-BE49-F238E27FC236}">
                  <a16:creationId xmlns:a16="http://schemas.microsoft.com/office/drawing/2014/main" id="{0BA9A14B-3433-DB4E-B413-EF27DDAE591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21" y="3441"/>
              <a:ext cx="50" cy="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21" name="Rectangle 657">
              <a:extLst>
                <a:ext uri="{FF2B5EF4-FFF2-40B4-BE49-F238E27FC236}">
                  <a16:creationId xmlns:a16="http://schemas.microsoft.com/office/drawing/2014/main" id="{7113901E-E56C-AB4B-9562-5237F42D6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" y="3089"/>
              <a:ext cx="258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2022" name="Group 658">
              <a:extLst>
                <a:ext uri="{FF2B5EF4-FFF2-40B4-BE49-F238E27FC236}">
                  <a16:creationId xmlns:a16="http://schemas.microsoft.com/office/drawing/2014/main" id="{9031214F-5C6E-6642-993D-AC896500C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7" y="3110"/>
              <a:ext cx="92" cy="82"/>
              <a:chOff x="2754" y="806"/>
              <a:chExt cx="244" cy="209"/>
            </a:xfrm>
          </p:grpSpPr>
          <p:sp>
            <p:nvSpPr>
              <p:cNvPr id="82027" name="WordArt 659">
                <a:extLst>
                  <a:ext uri="{FF2B5EF4-FFF2-40B4-BE49-F238E27FC236}">
                    <a16:creationId xmlns:a16="http://schemas.microsoft.com/office/drawing/2014/main" id="{A605E6B2-8E1F-9F45-9588-E6117FCFD90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28" name="WordArt 660">
                <a:extLst>
                  <a:ext uri="{FF2B5EF4-FFF2-40B4-BE49-F238E27FC236}">
                    <a16:creationId xmlns:a16="http://schemas.microsoft.com/office/drawing/2014/main" id="{841F3497-06EA-5F47-8476-C86969D7E5B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023" name="Group 661">
              <a:extLst>
                <a:ext uri="{FF2B5EF4-FFF2-40B4-BE49-F238E27FC236}">
                  <a16:creationId xmlns:a16="http://schemas.microsoft.com/office/drawing/2014/main" id="{350D55B7-AA0B-9C4E-9B49-084E90A031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8" y="3135"/>
              <a:ext cx="56" cy="28"/>
              <a:chOff x="1260" y="2371"/>
              <a:chExt cx="151" cy="53"/>
            </a:xfrm>
          </p:grpSpPr>
          <p:sp>
            <p:nvSpPr>
              <p:cNvPr id="82025" name="Line 662">
                <a:extLst>
                  <a:ext uri="{FF2B5EF4-FFF2-40B4-BE49-F238E27FC236}">
                    <a16:creationId xmlns:a16="http://schemas.microsoft.com/office/drawing/2014/main" id="{AE2DE809-E22F-7B42-8E64-83DF9094D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26" name="Line 663">
                <a:extLst>
                  <a:ext uri="{FF2B5EF4-FFF2-40B4-BE49-F238E27FC236}">
                    <a16:creationId xmlns:a16="http://schemas.microsoft.com/office/drawing/2014/main" id="{C3250F1E-EF0E-6547-A632-45DC8A1AD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2024" name="WordArt 664">
              <a:extLst>
                <a:ext uri="{FF2B5EF4-FFF2-40B4-BE49-F238E27FC236}">
                  <a16:creationId xmlns:a16="http://schemas.microsoft.com/office/drawing/2014/main" id="{32F04D09-6226-9847-B83B-5EE4FB6AA6F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544" y="3113"/>
              <a:ext cx="44" cy="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463" name="Group 665">
            <a:extLst>
              <a:ext uri="{FF2B5EF4-FFF2-40B4-BE49-F238E27FC236}">
                <a16:creationId xmlns:a16="http://schemas.microsoft.com/office/drawing/2014/main" id="{43599FA3-4AA4-364D-BEFC-48AAEC22B73E}"/>
              </a:ext>
            </a:extLst>
          </p:cNvPr>
          <p:cNvGrpSpPr>
            <a:grpSpLocks/>
          </p:cNvGrpSpPr>
          <p:nvPr/>
        </p:nvGrpSpPr>
        <p:grpSpPr bwMode="auto">
          <a:xfrm>
            <a:off x="1978025" y="4927600"/>
            <a:ext cx="1519238" cy="1347788"/>
            <a:chOff x="1246" y="3104"/>
            <a:chExt cx="957" cy="849"/>
          </a:xfrm>
        </p:grpSpPr>
        <p:grpSp>
          <p:nvGrpSpPr>
            <p:cNvPr id="81985" name="Group 666">
              <a:extLst>
                <a:ext uri="{FF2B5EF4-FFF2-40B4-BE49-F238E27FC236}">
                  <a16:creationId xmlns:a16="http://schemas.microsoft.com/office/drawing/2014/main" id="{CA9C2E42-DB4C-2A48-95EA-968C548F2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9" y="3258"/>
              <a:ext cx="487" cy="684"/>
              <a:chOff x="4213" y="2412"/>
              <a:chExt cx="936" cy="1286"/>
            </a:xfrm>
          </p:grpSpPr>
          <p:sp>
            <p:nvSpPr>
              <p:cNvPr id="82002" name="Oval 667">
                <a:extLst>
                  <a:ext uri="{FF2B5EF4-FFF2-40B4-BE49-F238E27FC236}">
                    <a16:creationId xmlns:a16="http://schemas.microsoft.com/office/drawing/2014/main" id="{DACF36D1-61FC-7945-A16B-37D1E2929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4" y="3604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03" name="Oval 668">
                <a:extLst>
                  <a:ext uri="{FF2B5EF4-FFF2-40B4-BE49-F238E27FC236}">
                    <a16:creationId xmlns:a16="http://schemas.microsoft.com/office/drawing/2014/main" id="{82F58090-F666-F54A-BB42-61C770D4E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3608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04" name="Oval 669">
                <a:extLst>
                  <a:ext uri="{FF2B5EF4-FFF2-40B4-BE49-F238E27FC236}">
                    <a16:creationId xmlns:a16="http://schemas.microsoft.com/office/drawing/2014/main" id="{9F0FF73C-AA14-5347-9669-EC1BFC417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2412"/>
                <a:ext cx="92" cy="90"/>
              </a:xfrm>
              <a:prstGeom prst="ellipse">
                <a:avLst/>
              </a:prstGeom>
              <a:solidFill>
                <a:schemeClr val="bg1"/>
              </a:solidFill>
              <a:ln w="57150" cmpd="thinThick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1986" name="Rectangle 670">
              <a:extLst>
                <a:ext uri="{FF2B5EF4-FFF2-40B4-BE49-F238E27FC236}">
                  <a16:creationId xmlns:a16="http://schemas.microsoft.com/office/drawing/2014/main" id="{B467AB7C-769A-BD4F-A45D-9561665C1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823"/>
              <a:ext cx="336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1987" name="Group 671">
              <a:extLst>
                <a:ext uri="{FF2B5EF4-FFF2-40B4-BE49-F238E27FC236}">
                  <a16:creationId xmlns:a16="http://schemas.microsoft.com/office/drawing/2014/main" id="{918174F6-00DC-D54A-821F-8C89D4699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9" y="3887"/>
              <a:ext cx="55" cy="27"/>
              <a:chOff x="1260" y="2371"/>
              <a:chExt cx="151" cy="53"/>
            </a:xfrm>
          </p:grpSpPr>
          <p:sp>
            <p:nvSpPr>
              <p:cNvPr id="82000" name="Line 672">
                <a:extLst>
                  <a:ext uri="{FF2B5EF4-FFF2-40B4-BE49-F238E27FC236}">
                    <a16:creationId xmlns:a16="http://schemas.microsoft.com/office/drawing/2014/main" id="{4E79831E-ED63-C240-98DE-32460EC4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2001" name="Line 673">
                <a:extLst>
                  <a:ext uri="{FF2B5EF4-FFF2-40B4-BE49-F238E27FC236}">
                    <a16:creationId xmlns:a16="http://schemas.microsoft.com/office/drawing/2014/main" id="{F3DDD554-F7E4-9444-B5D9-CF0076DB6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81988" name="Group 674">
              <a:extLst>
                <a:ext uri="{FF2B5EF4-FFF2-40B4-BE49-F238E27FC236}">
                  <a16:creationId xmlns:a16="http://schemas.microsoft.com/office/drawing/2014/main" id="{261F12BB-4891-4E49-A369-F8A2C6569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1" y="3865"/>
              <a:ext cx="96" cy="81"/>
              <a:chOff x="2294" y="1955"/>
              <a:chExt cx="252" cy="209"/>
            </a:xfrm>
          </p:grpSpPr>
          <p:sp>
            <p:nvSpPr>
              <p:cNvPr id="81998" name="WordArt 675">
                <a:extLst>
                  <a:ext uri="{FF2B5EF4-FFF2-40B4-BE49-F238E27FC236}">
                    <a16:creationId xmlns:a16="http://schemas.microsoft.com/office/drawing/2014/main" id="{917D8457-FE7F-A44D-851C-BB72DB7AD25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477" y="2046"/>
                <a:ext cx="69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2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999" name="WordArt 676">
                <a:extLst>
                  <a:ext uri="{FF2B5EF4-FFF2-40B4-BE49-F238E27FC236}">
                    <a16:creationId xmlns:a16="http://schemas.microsoft.com/office/drawing/2014/main" id="{74FD702D-CF96-B24C-B19D-EE41AE95545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294" y="1955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1989" name="WordArt 677">
              <a:extLst>
                <a:ext uri="{FF2B5EF4-FFF2-40B4-BE49-F238E27FC236}">
                  <a16:creationId xmlns:a16="http://schemas.microsoft.com/office/drawing/2014/main" id="{E71ACBEA-0D76-3F49-AA35-8C3D699B1B9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78" y="3872"/>
              <a:ext cx="88" cy="6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3600" b="1" i="1" u="none" strike="noStrike" kern="10" cap="none" spc="0" normalizeH="0" baseline="0" noProof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rPr>
                <a:t>p</a:t>
              </a:r>
              <a:endParaRPr kumimoji="1" lang="zh-CN" altLang="en-US" sz="3600" b="1" i="1" u="none" strike="noStrike" kern="10" cap="none" spc="0" normalizeH="0" baseline="0" noProof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/>
                <a:uLnTx/>
                <a:uFillTx/>
                <a:latin typeface="Symbol" pitchFamily="2" charset="2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81990" name="Rectangle 678">
              <a:extLst>
                <a:ext uri="{FF2B5EF4-FFF2-40B4-BE49-F238E27FC236}">
                  <a16:creationId xmlns:a16="http://schemas.microsoft.com/office/drawing/2014/main" id="{20DA97D3-C6B5-634C-B218-08784C4C6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104"/>
              <a:ext cx="276" cy="1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81991" name="Group 679">
              <a:extLst>
                <a:ext uri="{FF2B5EF4-FFF2-40B4-BE49-F238E27FC236}">
                  <a16:creationId xmlns:a16="http://schemas.microsoft.com/office/drawing/2014/main" id="{07A5467B-B7A5-A949-BB3C-52E78714D2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1" y="3125"/>
              <a:ext cx="92" cy="81"/>
              <a:chOff x="2754" y="806"/>
              <a:chExt cx="244" cy="209"/>
            </a:xfrm>
          </p:grpSpPr>
          <p:sp>
            <p:nvSpPr>
              <p:cNvPr id="81996" name="WordArt 680">
                <a:extLst>
                  <a:ext uri="{FF2B5EF4-FFF2-40B4-BE49-F238E27FC236}">
                    <a16:creationId xmlns:a16="http://schemas.microsoft.com/office/drawing/2014/main" id="{923BD311-0F79-C04A-9197-6A9B428AC7C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754" y="806"/>
                <a:ext cx="165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sz="3600" b="1" i="1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Symbol" pitchFamily="2" charset="2"/>
                    <a:ea typeface="华文中宋" panose="02010600040101010101" pitchFamily="2" charset="-122"/>
                    <a:cs typeface="+mn-cs"/>
                  </a:rPr>
                  <a:t>j</a:t>
                </a:r>
                <a:endParaRPr kumimoji="1" lang="zh-CN" altLang="en-US" sz="3600" b="1" i="1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Symbol" pitchFamily="2" charset="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997" name="WordArt 681">
                <a:extLst>
                  <a:ext uri="{FF2B5EF4-FFF2-40B4-BE49-F238E27FC236}">
                    <a16:creationId xmlns:a16="http://schemas.microsoft.com/office/drawing/2014/main" id="{5892E561-1EC8-4944-A417-5B8594D8C1A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937" y="908"/>
                <a:ext cx="61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0" u="none" strike="noStrike" kern="10" cap="none" spc="0" normalizeH="0" baseline="0" noProof="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zh-CN" altLang="en-US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1992" name="Group 682">
              <a:extLst>
                <a:ext uri="{FF2B5EF4-FFF2-40B4-BE49-F238E27FC236}">
                  <a16:creationId xmlns:a16="http://schemas.microsoft.com/office/drawing/2014/main" id="{2ED4C9C1-59A0-CB4E-8309-F67C21AE95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2" y="3150"/>
              <a:ext cx="55" cy="27"/>
              <a:chOff x="1260" y="2371"/>
              <a:chExt cx="151" cy="53"/>
            </a:xfrm>
          </p:grpSpPr>
          <p:sp>
            <p:nvSpPr>
              <p:cNvPr id="81994" name="Line 683">
                <a:extLst>
                  <a:ext uri="{FF2B5EF4-FFF2-40B4-BE49-F238E27FC236}">
                    <a16:creationId xmlns:a16="http://schemas.microsoft.com/office/drawing/2014/main" id="{BB5B4530-06C1-E74D-912E-A490F5625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81995" name="Line 684">
                <a:extLst>
                  <a:ext uri="{FF2B5EF4-FFF2-40B4-BE49-F238E27FC236}">
                    <a16:creationId xmlns:a16="http://schemas.microsoft.com/office/drawing/2014/main" id="{AA0F1831-946D-684C-B003-68804A3D6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81993" name="WordArt 685">
              <a:extLst>
                <a:ext uri="{FF2B5EF4-FFF2-40B4-BE49-F238E27FC236}">
                  <a16:creationId xmlns:a16="http://schemas.microsoft.com/office/drawing/2014/main" id="{BC73DFFB-CCC4-0A49-B95A-66BAFF7614C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48" y="3125"/>
              <a:ext cx="43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199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0" cap="none" spc="0" normalizeH="0" baseline="0" noProof="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</a:t>
              </a:r>
              <a:endParaRPr kumimoji="1" lang="zh-CN" altLang="en-US" sz="3600" b="1" i="0" u="none" strike="noStrike" kern="10" cap="none" spc="0" normalizeH="0" baseline="0" noProof="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15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0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0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55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8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8" dur="500"/>
                                        <p:tgtEl>
                                          <p:spTgt spid="8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5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5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1" dur="500"/>
                                        <p:tgtEl>
                                          <p:spTgt spid="5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80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0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5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5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5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80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5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0" dur="500"/>
                                        <p:tgtEl>
                                          <p:spTgt spid="5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5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5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5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5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5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5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5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51" grpId="0" animBg="1"/>
      <p:bldP spid="554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9DE855EB-99A0-5E4A-8664-DCAFEEC1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284984"/>
            <a:ext cx="360595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sz="60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本章结束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886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9EA4BD-1100-5F46-9CDC-A299FD06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420F52F5-52FF-1448-A557-CA082A71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2" y="1052736"/>
            <a:ext cx="826809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7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985493-4A5D-6644-A794-00BFE780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AE74-A085-43FF-B595-722CA31A0DF1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67300D-3CBA-9541-AF19-4B0C6B97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" y="1376772"/>
            <a:ext cx="906400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7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2E898D60-8FB6-834C-81AA-9B8F72A75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57" y="191054"/>
            <a:ext cx="66247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</a:t>
            </a:r>
            <a:r>
              <a:rPr kumimoji="0" lang="zh-Han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、椭圆或圆偏振光（完全偏振光）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054832-5FC5-D144-BA44-F41E0B72E9BB}"/>
              </a:ext>
            </a:extLst>
          </p:cNvPr>
          <p:cNvGrpSpPr/>
          <p:nvPr/>
        </p:nvGrpSpPr>
        <p:grpSpPr>
          <a:xfrm>
            <a:off x="1089932" y="881031"/>
            <a:ext cx="7147453" cy="954107"/>
            <a:chOff x="1240971" y="2060848"/>
            <a:chExt cx="7147453" cy="954107"/>
          </a:xfrm>
        </p:grpSpPr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3241B98E-91CE-C14B-ABED-0A6427D0C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971" y="2060848"/>
              <a:ext cx="7147453" cy="95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Han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光矢量   是一个旋转矢量，矢量端点的运动轨迹是一个圆或椭圆。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AFA5ED9-1D81-1848-ACC4-8356C0323317}"/>
                </a:ext>
              </a:extLst>
            </p:cNvPr>
            <p:cNvGrpSpPr/>
            <p:nvPr/>
          </p:nvGrpSpPr>
          <p:grpSpPr>
            <a:xfrm>
              <a:off x="2476960" y="2174621"/>
              <a:ext cx="460375" cy="341313"/>
              <a:chOff x="4376314" y="4154762"/>
              <a:chExt cx="460375" cy="341313"/>
            </a:xfrm>
          </p:grpSpPr>
          <p:sp>
            <p:nvSpPr>
              <p:cNvPr id="15" name="WordArt 146">
                <a:extLst>
                  <a:ext uri="{FF2B5EF4-FFF2-40B4-BE49-F238E27FC236}">
                    <a16:creationId xmlns:a16="http://schemas.microsoft.com/office/drawing/2014/main" id="{60E67E0B-E708-7541-B1B7-581F7553B89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4376314" y="4242966"/>
                <a:ext cx="331298" cy="25310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600" b="1" i="1" u="none" strike="noStrike" kern="10" cap="none" spc="0" normalizeH="0" baseline="0" noProof="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kumimoji="1" lang="zh-CN" altLang="en-US" sz="3600" b="1" i="1" u="none" strike="noStrike" kern="10" cap="none" spc="0" normalizeH="0" baseline="0" noProof="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Line 147">
                <a:extLst>
                  <a:ext uri="{FF2B5EF4-FFF2-40B4-BE49-F238E27FC236}">
                    <a16:creationId xmlns:a16="http://schemas.microsoft.com/office/drawing/2014/main" id="{0E75C396-483B-514E-B3AD-2C3D80FF9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3642" y="4154762"/>
                <a:ext cx="413047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7" name="Text Box 5">
            <a:extLst>
              <a:ext uri="{FF2B5EF4-FFF2-40B4-BE49-F238E27FC236}">
                <a16:creationId xmlns:a16="http://schemas.microsoft.com/office/drawing/2014/main" id="{52B1473B-8275-0042-B8C9-B93F5D35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57" y="5787261"/>
            <a:ext cx="86638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圆偏振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或椭圆偏振光可分解为两束振动方向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互相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垂直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振幅不变、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且具有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确定相位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关系的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线偏振光.</a:t>
            </a:r>
          </a:p>
        </p:txBody>
      </p:sp>
      <p:grpSp>
        <p:nvGrpSpPr>
          <p:cNvPr id="42" name="Group 74">
            <a:extLst>
              <a:ext uri="{FF2B5EF4-FFF2-40B4-BE49-F238E27FC236}">
                <a16:creationId xmlns:a16="http://schemas.microsoft.com/office/drawing/2014/main" id="{9585BC87-2459-374D-93AE-8D305CD80D4A}"/>
              </a:ext>
            </a:extLst>
          </p:cNvPr>
          <p:cNvGrpSpPr/>
          <p:nvPr/>
        </p:nvGrpSpPr>
        <p:grpSpPr>
          <a:xfrm>
            <a:off x="5021463" y="1844824"/>
            <a:ext cx="3035300" cy="1636712"/>
            <a:chOff x="2925" y="998"/>
            <a:chExt cx="1912" cy="1031"/>
          </a:xfrm>
        </p:grpSpPr>
        <p:sp>
          <p:nvSpPr>
            <p:cNvPr id="43" name="Line 64">
              <a:extLst>
                <a:ext uri="{FF2B5EF4-FFF2-40B4-BE49-F238E27FC236}">
                  <a16:creationId xmlns:a16="http://schemas.microsoft.com/office/drawing/2014/main" id="{A56B44D8-D948-F547-9771-3A4520CD9E19}"/>
                </a:ext>
              </a:extLst>
            </p:cNvPr>
            <p:cNvSpPr/>
            <p:nvPr/>
          </p:nvSpPr>
          <p:spPr>
            <a:xfrm flipH="1">
              <a:off x="3868" y="998"/>
              <a:ext cx="0" cy="736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4" name="Line 65">
              <a:extLst>
                <a:ext uri="{FF2B5EF4-FFF2-40B4-BE49-F238E27FC236}">
                  <a16:creationId xmlns:a16="http://schemas.microsoft.com/office/drawing/2014/main" id="{9417363F-1605-6443-8737-D0418FE38EFC}"/>
                </a:ext>
              </a:extLst>
            </p:cNvPr>
            <p:cNvSpPr/>
            <p:nvPr/>
          </p:nvSpPr>
          <p:spPr>
            <a:xfrm flipV="1">
              <a:off x="3310" y="1000"/>
              <a:ext cx="553" cy="192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5" name="Line 66">
              <a:extLst>
                <a:ext uri="{FF2B5EF4-FFF2-40B4-BE49-F238E27FC236}">
                  <a16:creationId xmlns:a16="http://schemas.microsoft.com/office/drawing/2014/main" id="{DB63D1F6-D1E3-464F-B7DA-30639C429676}"/>
                </a:ext>
              </a:extLst>
            </p:cNvPr>
            <p:cNvSpPr/>
            <p:nvPr/>
          </p:nvSpPr>
          <p:spPr>
            <a:xfrm flipV="1">
              <a:off x="3322" y="1721"/>
              <a:ext cx="553" cy="193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6" name="Line 67">
              <a:extLst>
                <a:ext uri="{FF2B5EF4-FFF2-40B4-BE49-F238E27FC236}">
                  <a16:creationId xmlns:a16="http://schemas.microsoft.com/office/drawing/2014/main" id="{B6EAD42A-A882-A343-AB1C-00BAC3AC994B}"/>
                </a:ext>
              </a:extLst>
            </p:cNvPr>
            <p:cNvSpPr/>
            <p:nvPr/>
          </p:nvSpPr>
          <p:spPr>
            <a:xfrm>
              <a:off x="2925" y="1474"/>
              <a:ext cx="409" cy="0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7" name="Line 68">
              <a:extLst>
                <a:ext uri="{FF2B5EF4-FFF2-40B4-BE49-F238E27FC236}">
                  <a16:creationId xmlns:a16="http://schemas.microsoft.com/office/drawing/2014/main" id="{B828C0A9-F974-6444-BD94-E35288D6A4AD}"/>
                </a:ext>
              </a:extLst>
            </p:cNvPr>
            <p:cNvSpPr/>
            <p:nvPr/>
          </p:nvSpPr>
          <p:spPr>
            <a:xfrm>
              <a:off x="3590" y="1470"/>
              <a:ext cx="809" cy="0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triangle" w="sm" len="lg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8" name="Oval 69">
              <a:extLst>
                <a:ext uri="{FF2B5EF4-FFF2-40B4-BE49-F238E27FC236}">
                  <a16:creationId xmlns:a16="http://schemas.microsoft.com/office/drawing/2014/main" id="{FEADCD7C-E373-BC47-9397-0837B85AC94E}"/>
                </a:ext>
              </a:extLst>
            </p:cNvPr>
            <p:cNvSpPr/>
            <p:nvPr/>
          </p:nvSpPr>
          <p:spPr>
            <a:xfrm>
              <a:off x="3454" y="1165"/>
              <a:ext cx="265" cy="600"/>
            </a:xfrm>
            <a:prstGeom prst="ellipse">
              <a:avLst/>
            </a:prstGeom>
            <a:noFill/>
            <a:ln w="28575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49" name="Line 70">
              <a:extLst>
                <a:ext uri="{FF2B5EF4-FFF2-40B4-BE49-F238E27FC236}">
                  <a16:creationId xmlns:a16="http://schemas.microsoft.com/office/drawing/2014/main" id="{29048BB4-2CFF-9B4D-844F-19075495FE05}"/>
                </a:ext>
              </a:extLst>
            </p:cNvPr>
            <p:cNvSpPr/>
            <p:nvPr/>
          </p:nvSpPr>
          <p:spPr>
            <a:xfrm flipV="1">
              <a:off x="3598" y="1237"/>
              <a:ext cx="73" cy="233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sm"/>
              <a:tailEnd type="triangle" w="sm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50" name="Rectangle 71">
              <a:extLst>
                <a:ext uri="{FF2B5EF4-FFF2-40B4-BE49-F238E27FC236}">
                  <a16:creationId xmlns:a16="http://schemas.microsoft.com/office/drawing/2014/main" id="{DAF96DFB-5DA6-5D40-AF3A-541FE43C9D68}"/>
                </a:ext>
              </a:extLst>
            </p:cNvPr>
            <p:cNvSpPr/>
            <p:nvPr/>
          </p:nvSpPr>
          <p:spPr>
            <a:xfrm>
              <a:off x="3912" y="1513"/>
              <a:ext cx="925" cy="516"/>
            </a:xfrm>
            <a:prstGeom prst="rect">
              <a:avLst/>
            </a:prstGeom>
            <a:noFill/>
            <a:ln w="34925">
              <a:noFill/>
            </a:ln>
          </p:spPr>
          <p:txBody>
            <a:bodyPr lIns="12700" tIns="12700" rIns="12700" bIns="12700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右旋椭圆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rPr>
                <a:t>偏振光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51" name="Freeform 72">
              <a:extLst>
                <a:ext uri="{FF2B5EF4-FFF2-40B4-BE49-F238E27FC236}">
                  <a16:creationId xmlns:a16="http://schemas.microsoft.com/office/drawing/2014/main" id="{74397517-3ABD-CD46-9BF1-54D86B1273DF}"/>
                </a:ext>
              </a:extLst>
            </p:cNvPr>
            <p:cNvSpPr/>
            <p:nvPr/>
          </p:nvSpPr>
          <p:spPr>
            <a:xfrm rot="1047641">
              <a:off x="3620" y="1149"/>
              <a:ext cx="174" cy="126"/>
            </a:xfrm>
            <a:custGeom>
              <a:avLst/>
              <a:gdLst>
                <a:gd name="txL" fmla="*/ 0 w 435"/>
                <a:gd name="txT" fmla="*/ 0 h 315"/>
                <a:gd name="txR" fmla="*/ 435 w 435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270" y="105"/>
                </a:cxn>
                <a:cxn ang="0">
                  <a:pos x="435" y="315"/>
                </a:cxn>
              </a:cxnLst>
              <a:rect l="txL" t="txT" r="txR" b="txB"/>
              <a:pathLst>
                <a:path w="435" h="315">
                  <a:moveTo>
                    <a:pt x="0" y="0"/>
                  </a:moveTo>
                  <a:cubicBezTo>
                    <a:pt x="99" y="26"/>
                    <a:pt x="198" y="53"/>
                    <a:pt x="270" y="105"/>
                  </a:cubicBezTo>
                  <a:cubicBezTo>
                    <a:pt x="342" y="157"/>
                    <a:pt x="388" y="236"/>
                    <a:pt x="435" y="315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52" name="Line 73">
              <a:extLst>
                <a:ext uri="{FF2B5EF4-FFF2-40B4-BE49-F238E27FC236}">
                  <a16:creationId xmlns:a16="http://schemas.microsoft.com/office/drawing/2014/main" id="{85B03749-47D9-1441-BF6C-A5B6041C90A9}"/>
                </a:ext>
              </a:extLst>
            </p:cNvPr>
            <p:cNvSpPr/>
            <p:nvPr/>
          </p:nvSpPr>
          <p:spPr>
            <a:xfrm flipH="1">
              <a:off x="3330" y="1190"/>
              <a:ext cx="0" cy="736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sm"/>
              <a:tailEnd type="none" w="med" len="sm"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</p:grpSp>
      <p:grpSp>
        <p:nvGrpSpPr>
          <p:cNvPr id="53" name="Group 82">
            <a:extLst>
              <a:ext uri="{FF2B5EF4-FFF2-40B4-BE49-F238E27FC236}">
                <a16:creationId xmlns:a16="http://schemas.microsoft.com/office/drawing/2014/main" id="{ED5E9B1B-EC53-6845-932C-BD9A3EF56005}"/>
              </a:ext>
            </a:extLst>
          </p:cNvPr>
          <p:cNvGrpSpPr/>
          <p:nvPr/>
        </p:nvGrpSpPr>
        <p:grpSpPr>
          <a:xfrm>
            <a:off x="1085433" y="1844824"/>
            <a:ext cx="4095750" cy="1689100"/>
            <a:chOff x="584" y="1001"/>
            <a:chExt cx="2580" cy="1064"/>
          </a:xfrm>
        </p:grpSpPr>
        <p:grpSp>
          <p:nvGrpSpPr>
            <p:cNvPr id="54" name="Group 2">
              <a:extLst>
                <a:ext uri="{FF2B5EF4-FFF2-40B4-BE49-F238E27FC236}">
                  <a16:creationId xmlns:a16="http://schemas.microsoft.com/office/drawing/2014/main" id="{C4C44720-02C2-944F-9341-9ED2C9C5266B}"/>
                </a:ext>
              </a:extLst>
            </p:cNvPr>
            <p:cNvGrpSpPr/>
            <p:nvPr/>
          </p:nvGrpSpPr>
          <p:grpSpPr>
            <a:xfrm>
              <a:off x="584" y="1001"/>
              <a:ext cx="1740" cy="1064"/>
              <a:chOff x="1057" y="1077"/>
              <a:chExt cx="1740" cy="1064"/>
            </a:xfrm>
          </p:grpSpPr>
          <p:sp>
            <p:nvSpPr>
              <p:cNvPr id="58" name="Line 3">
                <a:extLst>
                  <a:ext uri="{FF2B5EF4-FFF2-40B4-BE49-F238E27FC236}">
                    <a16:creationId xmlns:a16="http://schemas.microsoft.com/office/drawing/2014/main" id="{A95F07DA-1AF0-CA4B-8F31-54557C46F7EA}"/>
                  </a:ext>
                </a:extLst>
              </p:cNvPr>
              <p:cNvSpPr/>
              <p:nvPr/>
            </p:nvSpPr>
            <p:spPr>
              <a:xfrm>
                <a:off x="1473" y="1272"/>
                <a:ext cx="0" cy="736"/>
              </a:xfrm>
              <a:prstGeom prst="line">
                <a:avLst/>
              </a:prstGeom>
              <a:ln w="34925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59" name="Line 4">
                <a:extLst>
                  <a:ext uri="{FF2B5EF4-FFF2-40B4-BE49-F238E27FC236}">
                    <a16:creationId xmlns:a16="http://schemas.microsoft.com/office/drawing/2014/main" id="{B1CD9071-2B7C-BC4D-B73E-6D5F8CEBC182}"/>
                  </a:ext>
                </a:extLst>
              </p:cNvPr>
              <p:cNvSpPr/>
              <p:nvPr/>
            </p:nvSpPr>
            <p:spPr>
              <a:xfrm>
                <a:off x="2025" y="1077"/>
                <a:ext cx="1" cy="735"/>
              </a:xfrm>
              <a:prstGeom prst="line">
                <a:avLst/>
              </a:prstGeom>
              <a:ln w="34925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0" name="Line 5">
                <a:extLst>
                  <a:ext uri="{FF2B5EF4-FFF2-40B4-BE49-F238E27FC236}">
                    <a16:creationId xmlns:a16="http://schemas.microsoft.com/office/drawing/2014/main" id="{4C0A7E09-4D3C-6B4B-853A-22AA830C955D}"/>
                  </a:ext>
                </a:extLst>
              </p:cNvPr>
              <p:cNvSpPr/>
              <p:nvPr/>
            </p:nvSpPr>
            <p:spPr>
              <a:xfrm flipV="1">
                <a:off x="1467" y="1079"/>
                <a:ext cx="553" cy="19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1" name="Line 6">
                <a:extLst>
                  <a:ext uri="{FF2B5EF4-FFF2-40B4-BE49-F238E27FC236}">
                    <a16:creationId xmlns:a16="http://schemas.microsoft.com/office/drawing/2014/main" id="{11393E0F-510E-044F-A23E-2DB4C3F3F10F}"/>
                  </a:ext>
                </a:extLst>
              </p:cNvPr>
              <p:cNvSpPr/>
              <p:nvPr/>
            </p:nvSpPr>
            <p:spPr>
              <a:xfrm flipV="1">
                <a:off x="1473" y="1812"/>
                <a:ext cx="553" cy="192"/>
              </a:xfrm>
              <a:prstGeom prst="line">
                <a:avLst/>
              </a:prstGeom>
              <a:ln w="34925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2" name="Line 7">
                <a:extLst>
                  <a:ext uri="{FF2B5EF4-FFF2-40B4-BE49-F238E27FC236}">
                    <a16:creationId xmlns:a16="http://schemas.microsoft.com/office/drawing/2014/main" id="{92DEE415-C060-364D-9CA8-D8B5F562A151}"/>
                  </a:ext>
                </a:extLst>
              </p:cNvPr>
              <p:cNvSpPr/>
              <p:nvPr/>
            </p:nvSpPr>
            <p:spPr>
              <a:xfrm>
                <a:off x="1057" y="1546"/>
                <a:ext cx="408" cy="1"/>
              </a:xfrm>
              <a:prstGeom prst="line">
                <a:avLst/>
              </a:prstGeom>
              <a:ln w="34925" cap="flat" cmpd="sng">
                <a:solidFill>
                  <a:srgbClr val="000000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CFB01046-994D-D746-B7E0-EDDC1D04DC3C}"/>
                  </a:ext>
                </a:extLst>
              </p:cNvPr>
              <p:cNvSpPr/>
              <p:nvPr/>
            </p:nvSpPr>
            <p:spPr>
              <a:xfrm>
                <a:off x="1747" y="1549"/>
                <a:ext cx="809" cy="0"/>
              </a:xfrm>
              <a:prstGeom prst="line">
                <a:avLst/>
              </a:prstGeom>
              <a:ln w="34925" cap="flat" cmpd="sng">
                <a:solidFill>
                  <a:srgbClr val="000000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4" name="Oval 9">
                <a:extLst>
                  <a:ext uri="{FF2B5EF4-FFF2-40B4-BE49-F238E27FC236}">
                    <a16:creationId xmlns:a16="http://schemas.microsoft.com/office/drawing/2014/main" id="{0BBE421F-0D95-DD47-AF95-031A4A1D1EBA}"/>
                  </a:ext>
                </a:extLst>
              </p:cNvPr>
              <p:cNvSpPr/>
              <p:nvPr/>
            </p:nvSpPr>
            <p:spPr>
              <a:xfrm>
                <a:off x="1545" y="1325"/>
                <a:ext cx="393" cy="448"/>
              </a:xfrm>
              <a:prstGeom prst="ellipse">
                <a:avLst/>
              </a:prstGeom>
              <a:noFill/>
              <a:ln w="28575" cap="flat" cmpd="sng">
                <a:solidFill>
                  <a:srgbClr val="0000FF"/>
                </a:solidFill>
                <a:prstDash val="sysDot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D186D8BF-2B5B-A04A-8A4F-38FAE5E554FD}"/>
                  </a:ext>
                </a:extLst>
              </p:cNvPr>
              <p:cNvSpPr/>
              <p:nvPr/>
            </p:nvSpPr>
            <p:spPr>
              <a:xfrm flipV="1">
                <a:off x="1751" y="1337"/>
                <a:ext cx="71" cy="204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66" name="Rectangle 11">
                <a:extLst>
                  <a:ext uri="{FF2B5EF4-FFF2-40B4-BE49-F238E27FC236}">
                    <a16:creationId xmlns:a16="http://schemas.microsoft.com/office/drawing/2014/main" id="{C2C2A817-EF05-364D-AE96-59051D86F6AD}"/>
                  </a:ext>
                </a:extLst>
              </p:cNvPr>
              <p:cNvSpPr/>
              <p:nvPr/>
            </p:nvSpPr>
            <p:spPr>
              <a:xfrm>
                <a:off x="2058" y="1595"/>
                <a:ext cx="739" cy="546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右旋圆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偏振光</a:t>
                </a:r>
              </a:p>
            </p:txBody>
          </p:sp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D6D67810-78EB-9341-A978-1EE4704A1D89}"/>
                  </a:ext>
                </a:extLst>
              </p:cNvPr>
              <p:cNvSpPr/>
              <p:nvPr/>
            </p:nvSpPr>
            <p:spPr>
              <a:xfrm>
                <a:off x="1778" y="1254"/>
                <a:ext cx="174" cy="126"/>
              </a:xfrm>
              <a:custGeom>
                <a:avLst/>
                <a:gdLst>
                  <a:gd name="txL" fmla="*/ 0 w 435"/>
                  <a:gd name="txT" fmla="*/ 0 h 315"/>
                  <a:gd name="txR" fmla="*/ 435 w 435"/>
                  <a:gd name="txB" fmla="*/ 315 h 315"/>
                </a:gdLst>
                <a:ahLst/>
                <a:cxnLst>
                  <a:cxn ang="0">
                    <a:pos x="0" y="0"/>
                  </a:cxn>
                  <a:cxn ang="0">
                    <a:pos x="270" y="105"/>
                  </a:cxn>
                  <a:cxn ang="0">
                    <a:pos x="435" y="315"/>
                  </a:cxn>
                </a:cxnLst>
                <a:rect l="txL" t="txT" r="txR" b="txB"/>
                <a:pathLst>
                  <a:path w="435" h="315">
                    <a:moveTo>
                      <a:pt x="0" y="0"/>
                    </a:moveTo>
                    <a:cubicBezTo>
                      <a:pt x="99" y="26"/>
                      <a:pt x="198" y="53"/>
                      <a:pt x="270" y="105"/>
                    </a:cubicBezTo>
                    <a:cubicBezTo>
                      <a:pt x="342" y="157"/>
                      <a:pt x="388" y="236"/>
                      <a:pt x="435" y="315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</p:grpSp>
        <p:grpSp>
          <p:nvGrpSpPr>
            <p:cNvPr id="55" name="Group 78">
              <a:extLst>
                <a:ext uri="{FF2B5EF4-FFF2-40B4-BE49-F238E27FC236}">
                  <a16:creationId xmlns:a16="http://schemas.microsoft.com/office/drawing/2014/main" id="{4BECA9C8-3157-8C4C-8449-5B7C286FF5B1}"/>
                </a:ext>
              </a:extLst>
            </p:cNvPr>
            <p:cNvGrpSpPr/>
            <p:nvPr/>
          </p:nvGrpSpPr>
          <p:grpSpPr>
            <a:xfrm>
              <a:off x="2143" y="1333"/>
              <a:ext cx="1021" cy="288"/>
              <a:chOff x="2256" y="1333"/>
              <a:chExt cx="1021" cy="288"/>
            </a:xfrm>
          </p:grpSpPr>
          <p:sp>
            <p:nvSpPr>
              <p:cNvPr id="56" name="Line 76">
                <a:extLst>
                  <a:ext uri="{FF2B5EF4-FFF2-40B4-BE49-F238E27FC236}">
                    <a16:creationId xmlns:a16="http://schemas.microsoft.com/office/drawing/2014/main" id="{BB1854F5-27FF-6D42-8B94-5F119101618A}"/>
                  </a:ext>
                </a:extLst>
              </p:cNvPr>
              <p:cNvSpPr/>
              <p:nvPr/>
            </p:nvSpPr>
            <p:spPr>
              <a:xfrm flipH="1">
                <a:off x="2256" y="1480"/>
                <a:ext cx="397" cy="0"/>
              </a:xfrm>
              <a:prstGeom prst="line">
                <a:avLst/>
              </a:prstGeom>
              <a:ln w="38100" cap="flat" cmpd="sng">
                <a:solidFill>
                  <a:srgbClr val="3333CC"/>
                </a:solidFill>
                <a:prstDash val="solid"/>
                <a:headEnd type="none" w="med" len="med"/>
                <a:tailEnd type="triangle" w="med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57" name="Text Box 77">
                <a:extLst>
                  <a:ext uri="{FF2B5EF4-FFF2-40B4-BE49-F238E27FC236}">
                    <a16:creationId xmlns:a16="http://schemas.microsoft.com/office/drawing/2014/main" id="{8475687F-9C35-094A-A84F-ECF48485B072}"/>
                  </a:ext>
                </a:extLst>
              </p:cNvPr>
              <p:cNvSpPr txBox="1"/>
              <p:nvPr/>
            </p:nvSpPr>
            <p:spPr>
              <a:xfrm>
                <a:off x="2625" y="1333"/>
                <a:ext cx="65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观测</a:t>
                </a:r>
              </a:p>
            </p:txBody>
          </p:sp>
        </p:grpSp>
      </p:grpSp>
      <p:grpSp>
        <p:nvGrpSpPr>
          <p:cNvPr id="120" name="Group 83">
            <a:extLst>
              <a:ext uri="{FF2B5EF4-FFF2-40B4-BE49-F238E27FC236}">
                <a16:creationId xmlns:a16="http://schemas.microsoft.com/office/drawing/2014/main" id="{CFDD6F51-8162-3B47-8148-38B4C6743971}"/>
              </a:ext>
            </a:extLst>
          </p:cNvPr>
          <p:cNvGrpSpPr/>
          <p:nvPr/>
        </p:nvGrpSpPr>
        <p:grpSpPr>
          <a:xfrm>
            <a:off x="872681" y="3320970"/>
            <a:ext cx="5275114" cy="2350312"/>
            <a:chOff x="1376" y="1905"/>
            <a:chExt cx="3829" cy="1706"/>
          </a:xfrm>
        </p:grpSpPr>
        <p:grpSp>
          <p:nvGrpSpPr>
            <p:cNvPr id="121" name="Group 75">
              <a:extLst>
                <a:ext uri="{FF2B5EF4-FFF2-40B4-BE49-F238E27FC236}">
                  <a16:creationId xmlns:a16="http://schemas.microsoft.com/office/drawing/2014/main" id="{EA54CF55-3346-8348-A625-E44F1B35CFC6}"/>
                </a:ext>
              </a:extLst>
            </p:cNvPr>
            <p:cNvGrpSpPr/>
            <p:nvPr/>
          </p:nvGrpSpPr>
          <p:grpSpPr>
            <a:xfrm>
              <a:off x="1376" y="1905"/>
              <a:ext cx="3750" cy="1706"/>
              <a:chOff x="1376" y="1905"/>
              <a:chExt cx="3750" cy="1706"/>
            </a:xfrm>
          </p:grpSpPr>
          <p:sp>
            <p:nvSpPr>
              <p:cNvPr id="125" name="Text Box 14">
                <a:extLst>
                  <a:ext uri="{FF2B5EF4-FFF2-40B4-BE49-F238E27FC236}">
                    <a16:creationId xmlns:a16="http://schemas.microsoft.com/office/drawing/2014/main" id="{97B6FA3C-E711-1245-972A-F9CFC5B93C13}"/>
                  </a:ext>
                </a:extLst>
              </p:cNvPr>
              <p:cNvSpPr txBox="1"/>
              <p:nvPr/>
            </p:nvSpPr>
            <p:spPr>
              <a:xfrm>
                <a:off x="1658" y="2439"/>
                <a:ext cx="222" cy="40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126" name="Line 15">
                <a:extLst>
                  <a:ext uri="{FF2B5EF4-FFF2-40B4-BE49-F238E27FC236}">
                    <a16:creationId xmlns:a16="http://schemas.microsoft.com/office/drawing/2014/main" id="{ABB70438-3CF8-6846-A6C5-D403BB75B664}"/>
                  </a:ext>
                </a:extLst>
              </p:cNvPr>
              <p:cNvSpPr/>
              <p:nvPr/>
            </p:nvSpPr>
            <p:spPr>
              <a:xfrm>
                <a:off x="2086" y="2216"/>
                <a:ext cx="368" cy="57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27" name="Oval 16">
                <a:extLst>
                  <a:ext uri="{FF2B5EF4-FFF2-40B4-BE49-F238E27FC236}">
                    <a16:creationId xmlns:a16="http://schemas.microsoft.com/office/drawing/2014/main" id="{AA63AEB3-3CAD-1349-8369-AE6EDC35D372}"/>
                  </a:ext>
                </a:extLst>
              </p:cNvPr>
              <p:cNvSpPr/>
              <p:nvPr/>
            </p:nvSpPr>
            <p:spPr>
              <a:xfrm>
                <a:off x="1640" y="2289"/>
                <a:ext cx="408" cy="704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ysDot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28" name="Line 17">
                <a:extLst>
                  <a:ext uri="{FF2B5EF4-FFF2-40B4-BE49-F238E27FC236}">
                    <a16:creationId xmlns:a16="http://schemas.microsoft.com/office/drawing/2014/main" id="{FCA68C1A-AE95-514D-A9AF-85566788983D}"/>
                  </a:ext>
                </a:extLst>
              </p:cNvPr>
              <p:cNvSpPr/>
              <p:nvPr/>
            </p:nvSpPr>
            <p:spPr>
              <a:xfrm flipV="1">
                <a:off x="1640" y="2521"/>
                <a:ext cx="849" cy="168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29" name="Line 18">
                <a:extLst>
                  <a:ext uri="{FF2B5EF4-FFF2-40B4-BE49-F238E27FC236}">
                    <a16:creationId xmlns:a16="http://schemas.microsoft.com/office/drawing/2014/main" id="{462DD552-00A6-FD4B-A571-CE5B3DD4719B}"/>
                  </a:ext>
                </a:extLst>
              </p:cNvPr>
              <p:cNvSpPr/>
              <p:nvPr/>
            </p:nvSpPr>
            <p:spPr>
              <a:xfrm>
                <a:off x="1856" y="2065"/>
                <a:ext cx="0" cy="1108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triangle" w="sm" len="lg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0" name="Oval 19">
                <a:extLst>
                  <a:ext uri="{FF2B5EF4-FFF2-40B4-BE49-F238E27FC236}">
                    <a16:creationId xmlns:a16="http://schemas.microsoft.com/office/drawing/2014/main" id="{4BBC0A58-480A-A24B-9043-3FD76D6CAC83}"/>
                  </a:ext>
                </a:extLst>
              </p:cNvPr>
              <p:cNvSpPr/>
              <p:nvPr/>
            </p:nvSpPr>
            <p:spPr>
              <a:xfrm>
                <a:off x="3152" y="2545"/>
                <a:ext cx="409" cy="704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ysDot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1" name="Line 20">
                <a:extLst>
                  <a:ext uri="{FF2B5EF4-FFF2-40B4-BE49-F238E27FC236}">
                    <a16:creationId xmlns:a16="http://schemas.microsoft.com/office/drawing/2014/main" id="{A1C1901A-DB66-8A4A-B776-4E944ED9D82B}"/>
                  </a:ext>
                </a:extLst>
              </p:cNvPr>
              <p:cNvSpPr/>
              <p:nvPr/>
            </p:nvSpPr>
            <p:spPr>
              <a:xfrm flipV="1">
                <a:off x="3152" y="2793"/>
                <a:ext cx="849" cy="168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2" name="Line 21">
                <a:extLst>
                  <a:ext uri="{FF2B5EF4-FFF2-40B4-BE49-F238E27FC236}">
                    <a16:creationId xmlns:a16="http://schemas.microsoft.com/office/drawing/2014/main" id="{1D0BFE04-57BC-F04D-9E5B-9230132E8E27}"/>
                  </a:ext>
                </a:extLst>
              </p:cNvPr>
              <p:cNvSpPr/>
              <p:nvPr/>
            </p:nvSpPr>
            <p:spPr>
              <a:xfrm>
                <a:off x="3368" y="2305"/>
                <a:ext cx="1" cy="109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triangle" w="sm" len="lg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3" name="Line 22">
                <a:extLst>
                  <a:ext uri="{FF2B5EF4-FFF2-40B4-BE49-F238E27FC236}">
                    <a16:creationId xmlns:a16="http://schemas.microsoft.com/office/drawing/2014/main" id="{B02B86ED-2F7A-5845-B14B-3C97C992EE32}"/>
                  </a:ext>
                </a:extLst>
              </p:cNvPr>
              <p:cNvSpPr/>
              <p:nvPr/>
            </p:nvSpPr>
            <p:spPr>
              <a:xfrm>
                <a:off x="1848" y="2289"/>
                <a:ext cx="1505" cy="248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4" name="Line 23">
                <a:extLst>
                  <a:ext uri="{FF2B5EF4-FFF2-40B4-BE49-F238E27FC236}">
                    <a16:creationId xmlns:a16="http://schemas.microsoft.com/office/drawing/2014/main" id="{566D50B8-1D74-BA41-A389-425CF2CF7D37}"/>
                  </a:ext>
                </a:extLst>
              </p:cNvPr>
              <p:cNvSpPr/>
              <p:nvPr/>
            </p:nvSpPr>
            <p:spPr>
              <a:xfrm>
                <a:off x="1864" y="3001"/>
                <a:ext cx="1505" cy="248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ysDot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5" name="Line 24">
                <a:extLst>
                  <a:ext uri="{FF2B5EF4-FFF2-40B4-BE49-F238E27FC236}">
                    <a16:creationId xmlns:a16="http://schemas.microsoft.com/office/drawing/2014/main" id="{4545E3E5-F44B-864E-9A6D-467B93576F76}"/>
                  </a:ext>
                </a:extLst>
              </p:cNvPr>
              <p:cNvSpPr/>
              <p:nvPr/>
            </p:nvSpPr>
            <p:spPr>
              <a:xfrm>
                <a:off x="1856" y="2649"/>
                <a:ext cx="2121" cy="376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sm"/>
                <a:tailEnd type="triangle" w="sm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6" name="Arc 25">
                <a:extLst>
                  <a:ext uri="{FF2B5EF4-FFF2-40B4-BE49-F238E27FC236}">
                    <a16:creationId xmlns:a16="http://schemas.microsoft.com/office/drawing/2014/main" id="{F6142FC0-9A43-B246-BB2E-AA9432BC6B4F}"/>
                  </a:ext>
                </a:extLst>
              </p:cNvPr>
              <p:cNvSpPr/>
              <p:nvPr/>
            </p:nvSpPr>
            <p:spPr>
              <a:xfrm flipH="1">
                <a:off x="2432" y="2409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7" name="Arc 26">
                <a:extLst>
                  <a:ext uri="{FF2B5EF4-FFF2-40B4-BE49-F238E27FC236}">
                    <a16:creationId xmlns:a16="http://schemas.microsoft.com/office/drawing/2014/main" id="{035D6FE5-207B-EB4D-B434-7FA31F67E6DB}"/>
                  </a:ext>
                </a:extLst>
              </p:cNvPr>
              <p:cNvSpPr/>
              <p:nvPr/>
            </p:nvSpPr>
            <p:spPr>
              <a:xfrm flipH="1" flipV="1">
                <a:off x="2424" y="2777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8" name="Arc 27">
                <a:extLst>
                  <a:ext uri="{FF2B5EF4-FFF2-40B4-BE49-F238E27FC236}">
                    <a16:creationId xmlns:a16="http://schemas.microsoft.com/office/drawing/2014/main" id="{0A7BE8BC-05E8-B14E-931B-D6A612D3B2DC}"/>
                  </a:ext>
                </a:extLst>
              </p:cNvPr>
              <p:cNvSpPr/>
              <p:nvPr/>
            </p:nvSpPr>
            <p:spPr>
              <a:xfrm flipH="1">
                <a:off x="1968" y="2337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39" name="Arc 28">
                <a:extLst>
                  <a:ext uri="{FF2B5EF4-FFF2-40B4-BE49-F238E27FC236}">
                    <a16:creationId xmlns:a16="http://schemas.microsoft.com/office/drawing/2014/main" id="{E06E44F0-CF7D-3E4A-8F30-C440346E41A2}"/>
                  </a:ext>
                </a:extLst>
              </p:cNvPr>
              <p:cNvSpPr/>
              <p:nvPr/>
            </p:nvSpPr>
            <p:spPr>
              <a:xfrm flipH="1" flipV="1">
                <a:off x="1960" y="2693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0" name="Arc 29">
                <a:extLst>
                  <a:ext uri="{FF2B5EF4-FFF2-40B4-BE49-F238E27FC236}">
                    <a16:creationId xmlns:a16="http://schemas.microsoft.com/office/drawing/2014/main" id="{271D5969-9FC2-0A49-9BDD-E75F1A64A1CA}"/>
                  </a:ext>
                </a:extLst>
              </p:cNvPr>
              <p:cNvSpPr/>
              <p:nvPr/>
            </p:nvSpPr>
            <p:spPr>
              <a:xfrm flipH="1">
                <a:off x="2192" y="2393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1" name="Arc 30">
                <a:extLst>
                  <a:ext uri="{FF2B5EF4-FFF2-40B4-BE49-F238E27FC236}">
                    <a16:creationId xmlns:a16="http://schemas.microsoft.com/office/drawing/2014/main" id="{AE5FD59B-A7ED-D14A-A7F1-DF78C381C308}"/>
                  </a:ext>
                </a:extLst>
              </p:cNvPr>
              <p:cNvSpPr/>
              <p:nvPr/>
            </p:nvSpPr>
            <p:spPr>
              <a:xfrm flipH="1" flipV="1">
                <a:off x="2184" y="2737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2" name="Arc 31">
                <a:extLst>
                  <a:ext uri="{FF2B5EF4-FFF2-40B4-BE49-F238E27FC236}">
                    <a16:creationId xmlns:a16="http://schemas.microsoft.com/office/drawing/2014/main" id="{CF5FB857-DCF4-574A-A24A-418BC561B45F}"/>
                  </a:ext>
                </a:extLst>
              </p:cNvPr>
              <p:cNvSpPr/>
              <p:nvPr/>
            </p:nvSpPr>
            <p:spPr>
              <a:xfrm flipH="1">
                <a:off x="2920" y="2497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3" name="Arc 32">
                <a:extLst>
                  <a:ext uri="{FF2B5EF4-FFF2-40B4-BE49-F238E27FC236}">
                    <a16:creationId xmlns:a16="http://schemas.microsoft.com/office/drawing/2014/main" id="{21B4E8A6-FA61-154F-A0D2-D8E5A1946EE1}"/>
                  </a:ext>
                </a:extLst>
              </p:cNvPr>
              <p:cNvSpPr/>
              <p:nvPr/>
            </p:nvSpPr>
            <p:spPr>
              <a:xfrm flipH="1" flipV="1">
                <a:off x="2912" y="2865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4" name="Arc 33">
                <a:extLst>
                  <a:ext uri="{FF2B5EF4-FFF2-40B4-BE49-F238E27FC236}">
                    <a16:creationId xmlns:a16="http://schemas.microsoft.com/office/drawing/2014/main" id="{EFB52915-DDEE-A24C-A1D3-C8CE5286E9C9}"/>
                  </a:ext>
                </a:extLst>
              </p:cNvPr>
              <p:cNvSpPr/>
              <p:nvPr/>
            </p:nvSpPr>
            <p:spPr>
              <a:xfrm flipH="1">
                <a:off x="2672" y="2449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5" name="Arc 34">
                <a:extLst>
                  <a:ext uri="{FF2B5EF4-FFF2-40B4-BE49-F238E27FC236}">
                    <a16:creationId xmlns:a16="http://schemas.microsoft.com/office/drawing/2014/main" id="{B6EFC1BC-F429-FD40-A074-C35B12DA79CD}"/>
                  </a:ext>
                </a:extLst>
              </p:cNvPr>
              <p:cNvSpPr/>
              <p:nvPr/>
            </p:nvSpPr>
            <p:spPr>
              <a:xfrm flipH="1" flipV="1">
                <a:off x="2664" y="2817"/>
                <a:ext cx="177" cy="33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177" y="336"/>
                  </a:cxn>
                  <a:cxn ang="0">
                    <a:pos x="0" y="336"/>
                  </a:cxn>
                </a:cxnLst>
                <a:rect l="txL" t="txT" r="txR" b="txB"/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0000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6" name="Line 35">
                <a:extLst>
                  <a:ext uri="{FF2B5EF4-FFF2-40B4-BE49-F238E27FC236}">
                    <a16:creationId xmlns:a16="http://schemas.microsoft.com/office/drawing/2014/main" id="{28C817F2-FF8D-F442-BAFA-6E355EFD6D9C}"/>
                  </a:ext>
                </a:extLst>
              </p:cNvPr>
              <p:cNvSpPr/>
              <p:nvPr/>
            </p:nvSpPr>
            <p:spPr>
              <a:xfrm flipH="1">
                <a:off x="1861" y="2289"/>
                <a:ext cx="0" cy="36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sm" len="med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7" name="Line 36">
                <a:extLst>
                  <a:ext uri="{FF2B5EF4-FFF2-40B4-BE49-F238E27FC236}">
                    <a16:creationId xmlns:a16="http://schemas.microsoft.com/office/drawing/2014/main" id="{DD68D1B0-02E0-BE45-A5C9-FF2E3B3710FB}"/>
                  </a:ext>
                </a:extLst>
              </p:cNvPr>
              <p:cNvSpPr/>
              <p:nvPr/>
            </p:nvSpPr>
            <p:spPr>
              <a:xfrm>
                <a:off x="3364" y="2915"/>
                <a:ext cx="3" cy="342"/>
              </a:xfrm>
              <a:prstGeom prst="line">
                <a:avLst/>
              </a:prstGeom>
              <a:ln w="28575" cap="flat" cmpd="sng">
                <a:solidFill>
                  <a:srgbClr val="FF0066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8" name="Line 37">
                <a:extLst>
                  <a:ext uri="{FF2B5EF4-FFF2-40B4-BE49-F238E27FC236}">
                    <a16:creationId xmlns:a16="http://schemas.microsoft.com/office/drawing/2014/main" id="{6C546B40-E4AD-5E49-ACF5-BFC46770E619}"/>
                  </a:ext>
                </a:extLst>
              </p:cNvPr>
              <p:cNvSpPr/>
              <p:nvPr/>
            </p:nvSpPr>
            <p:spPr>
              <a:xfrm flipH="1" flipV="1">
                <a:off x="1988" y="2457"/>
                <a:ext cx="109" cy="24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49" name="Line 38">
                <a:extLst>
                  <a:ext uri="{FF2B5EF4-FFF2-40B4-BE49-F238E27FC236}">
                    <a16:creationId xmlns:a16="http://schemas.microsoft.com/office/drawing/2014/main" id="{C820F6F1-9581-C44A-ABE9-23FC009532E1}"/>
                  </a:ext>
                </a:extLst>
              </p:cNvPr>
              <p:cNvSpPr/>
              <p:nvPr/>
            </p:nvSpPr>
            <p:spPr>
              <a:xfrm flipH="1" flipV="1">
                <a:off x="2202" y="2669"/>
                <a:ext cx="117" cy="66"/>
              </a:xfrm>
              <a:prstGeom prst="line">
                <a:avLst/>
              </a:prstGeom>
              <a:ln w="28575" cap="flat" cmpd="sng">
                <a:solidFill>
                  <a:srgbClr val="FF0066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0" name="Line 39">
                <a:extLst>
                  <a:ext uri="{FF2B5EF4-FFF2-40B4-BE49-F238E27FC236}">
                    <a16:creationId xmlns:a16="http://schemas.microsoft.com/office/drawing/2014/main" id="{E184540B-501D-AA47-B3BF-D118E7555CDF}"/>
                  </a:ext>
                </a:extLst>
              </p:cNvPr>
              <p:cNvSpPr/>
              <p:nvPr/>
            </p:nvSpPr>
            <p:spPr>
              <a:xfrm flipH="1">
                <a:off x="2426" y="2777"/>
                <a:ext cx="135" cy="106"/>
              </a:xfrm>
              <a:prstGeom prst="line">
                <a:avLst/>
              </a:prstGeom>
              <a:ln w="28575" cap="flat" cmpd="sng">
                <a:solidFill>
                  <a:srgbClr val="FF0066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1" name="Line 40">
                <a:extLst>
                  <a:ext uri="{FF2B5EF4-FFF2-40B4-BE49-F238E27FC236}">
                    <a16:creationId xmlns:a16="http://schemas.microsoft.com/office/drawing/2014/main" id="{07445343-0400-2E48-9E32-3D1FD4C4DD5D}"/>
                  </a:ext>
                </a:extLst>
              </p:cNvPr>
              <p:cNvSpPr/>
              <p:nvPr/>
            </p:nvSpPr>
            <p:spPr>
              <a:xfrm flipH="1">
                <a:off x="2724" y="2823"/>
                <a:ext cx="115" cy="2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2" name="Line 41">
                <a:extLst>
                  <a:ext uri="{FF2B5EF4-FFF2-40B4-BE49-F238E27FC236}">
                    <a16:creationId xmlns:a16="http://schemas.microsoft.com/office/drawing/2014/main" id="{75767F50-A146-0A4C-9BDE-A93C436C3940}"/>
                  </a:ext>
                </a:extLst>
              </p:cNvPr>
              <p:cNvSpPr/>
              <p:nvPr/>
            </p:nvSpPr>
            <p:spPr>
              <a:xfrm flipH="1">
                <a:off x="3006" y="2865"/>
                <a:ext cx="111" cy="294"/>
              </a:xfrm>
              <a:prstGeom prst="line">
                <a:avLst/>
              </a:prstGeom>
              <a:ln w="28575" cap="flat" cmpd="sng">
                <a:solidFill>
                  <a:srgbClr val="FF0066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3" name="Rectangle 42">
                <a:extLst>
                  <a:ext uri="{FF2B5EF4-FFF2-40B4-BE49-F238E27FC236}">
                    <a16:creationId xmlns:a16="http://schemas.microsoft.com/office/drawing/2014/main" id="{1C44D66F-071A-FE4E-900B-6851FECD3C56}"/>
                  </a:ext>
                </a:extLst>
              </p:cNvPr>
              <p:cNvSpPr/>
              <p:nvPr/>
            </p:nvSpPr>
            <p:spPr>
              <a:xfrm>
                <a:off x="2304" y="2825"/>
                <a:ext cx="97" cy="129"/>
              </a:xfrm>
              <a:prstGeom prst="rect">
                <a:avLst/>
              </a:prstGeom>
              <a:solidFill>
                <a:srgbClr val="FFFFFF"/>
              </a:solidFill>
              <a:ln w="3175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4" name="Line 43">
                <a:extLst>
                  <a:ext uri="{FF2B5EF4-FFF2-40B4-BE49-F238E27FC236}">
                    <a16:creationId xmlns:a16="http://schemas.microsoft.com/office/drawing/2014/main" id="{EF083EEC-656B-FF47-97BB-E45EBFDF388E}"/>
                  </a:ext>
                </a:extLst>
              </p:cNvPr>
              <p:cNvSpPr/>
              <p:nvPr/>
            </p:nvSpPr>
            <p:spPr>
              <a:xfrm>
                <a:off x="2344" y="2945"/>
                <a:ext cx="65" cy="49"/>
              </a:xfrm>
              <a:prstGeom prst="line">
                <a:avLst/>
              </a:prstGeom>
              <a:ln w="31750" cap="flat" cmpd="sng">
                <a:solidFill>
                  <a:srgbClr val="FFFF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5" name="Line 44">
                <a:extLst>
                  <a:ext uri="{FF2B5EF4-FFF2-40B4-BE49-F238E27FC236}">
                    <a16:creationId xmlns:a16="http://schemas.microsoft.com/office/drawing/2014/main" id="{18DAD3DC-1222-1A4F-9A25-56005B0A0AA0}"/>
                  </a:ext>
                </a:extLst>
              </p:cNvPr>
              <p:cNvSpPr/>
              <p:nvPr/>
            </p:nvSpPr>
            <p:spPr>
              <a:xfrm flipH="1">
                <a:off x="2560" y="2985"/>
                <a:ext cx="9" cy="80"/>
              </a:xfrm>
              <a:prstGeom prst="line">
                <a:avLst/>
              </a:prstGeom>
              <a:ln w="31750" cap="flat" cmpd="sng">
                <a:solidFill>
                  <a:srgbClr val="FFFFFF"/>
                </a:solidFill>
                <a:prstDash val="solid"/>
                <a:headEnd type="none" w="med" len="sm"/>
                <a:tailEnd type="none" w="med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6" name="Rectangle 45">
                <a:extLst>
                  <a:ext uri="{FF2B5EF4-FFF2-40B4-BE49-F238E27FC236}">
                    <a16:creationId xmlns:a16="http://schemas.microsoft.com/office/drawing/2014/main" id="{9C5FE6C2-6F96-7047-A2DF-C11BBA13D84D}"/>
                  </a:ext>
                </a:extLst>
              </p:cNvPr>
              <p:cNvSpPr/>
              <p:nvPr/>
            </p:nvSpPr>
            <p:spPr>
              <a:xfrm>
                <a:off x="1890" y="1905"/>
                <a:ext cx="231" cy="26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y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7" name="Rectangle 46">
                <a:extLst>
                  <a:ext uri="{FF2B5EF4-FFF2-40B4-BE49-F238E27FC236}">
                    <a16:creationId xmlns:a16="http://schemas.microsoft.com/office/drawing/2014/main" id="{094D6F78-F520-CC49-8190-BE8DDE158946}"/>
                  </a:ext>
                </a:extLst>
              </p:cNvPr>
              <p:cNvSpPr/>
              <p:nvPr/>
            </p:nvSpPr>
            <p:spPr>
              <a:xfrm>
                <a:off x="3399" y="2169"/>
                <a:ext cx="233" cy="19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y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58" name="Rectangle 47">
                <a:extLst>
                  <a:ext uri="{FF2B5EF4-FFF2-40B4-BE49-F238E27FC236}">
                    <a16:creationId xmlns:a16="http://schemas.microsoft.com/office/drawing/2014/main" id="{F0467098-28FA-7447-8880-516A236D0B6E}"/>
                  </a:ext>
                </a:extLst>
              </p:cNvPr>
              <p:cNvSpPr/>
              <p:nvPr/>
            </p:nvSpPr>
            <p:spPr>
              <a:xfrm>
                <a:off x="4050" y="2649"/>
                <a:ext cx="134" cy="196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x</a:t>
                </a:r>
              </a:p>
            </p:txBody>
          </p:sp>
          <p:sp>
            <p:nvSpPr>
              <p:cNvPr id="159" name="Rectangle 48">
                <a:extLst>
                  <a:ext uri="{FF2B5EF4-FFF2-40B4-BE49-F238E27FC236}">
                    <a16:creationId xmlns:a16="http://schemas.microsoft.com/office/drawing/2014/main" id="{DBCB0AFE-48CD-0043-AB8F-2B26510C6975}"/>
                  </a:ext>
                </a:extLst>
              </p:cNvPr>
              <p:cNvSpPr/>
              <p:nvPr/>
            </p:nvSpPr>
            <p:spPr>
              <a:xfrm>
                <a:off x="3944" y="2945"/>
                <a:ext cx="192" cy="19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z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0" name="Rectangle 49">
                <a:extLst>
                  <a:ext uri="{FF2B5EF4-FFF2-40B4-BE49-F238E27FC236}">
                    <a16:creationId xmlns:a16="http://schemas.microsoft.com/office/drawing/2014/main" id="{5069AC87-B1A4-3445-BBD1-D4B4A34DD914}"/>
                  </a:ext>
                </a:extLst>
              </p:cNvPr>
              <p:cNvSpPr/>
              <p:nvPr/>
            </p:nvSpPr>
            <p:spPr>
              <a:xfrm rot="514858">
                <a:off x="2511" y="2188"/>
                <a:ext cx="936" cy="18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传播方向</a:t>
                </a:r>
              </a:p>
            </p:txBody>
          </p:sp>
          <p:sp>
            <p:nvSpPr>
              <p:cNvPr id="161" name="Rectangle 50">
                <a:extLst>
                  <a:ext uri="{FF2B5EF4-FFF2-40B4-BE49-F238E27FC236}">
                    <a16:creationId xmlns:a16="http://schemas.microsoft.com/office/drawing/2014/main" id="{F6B3DC40-366A-2144-945A-3069902D3393}"/>
                  </a:ext>
                </a:extLst>
              </p:cNvPr>
              <p:cNvSpPr/>
              <p:nvPr/>
            </p:nvSpPr>
            <p:spPr>
              <a:xfrm>
                <a:off x="2432" y="3097"/>
                <a:ext cx="550" cy="25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zh-CN" alt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  <a:sym typeface="Symbol" pitchFamily="18" charset="2"/>
                  </a:rPr>
                  <a:t>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/2</a:t>
                </a:r>
              </a:p>
            </p:txBody>
          </p:sp>
          <p:sp>
            <p:nvSpPr>
              <p:cNvPr id="162" name="Rectangle 51">
                <a:extLst>
                  <a:ext uri="{FF2B5EF4-FFF2-40B4-BE49-F238E27FC236}">
                    <a16:creationId xmlns:a16="http://schemas.microsoft.com/office/drawing/2014/main" id="{445AB32F-8FA2-0041-ABF6-C827D31C58AC}"/>
                  </a:ext>
                </a:extLst>
              </p:cNvPr>
              <p:cNvSpPr/>
              <p:nvPr/>
            </p:nvSpPr>
            <p:spPr>
              <a:xfrm>
                <a:off x="2511" y="2409"/>
                <a:ext cx="185" cy="19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x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3" name="Line 52">
                <a:extLst>
                  <a:ext uri="{FF2B5EF4-FFF2-40B4-BE49-F238E27FC236}">
                    <a16:creationId xmlns:a16="http://schemas.microsoft.com/office/drawing/2014/main" id="{445627DB-6BAB-1344-868E-52C71EB8501D}"/>
                  </a:ext>
                </a:extLst>
              </p:cNvPr>
              <p:cNvSpPr/>
              <p:nvPr/>
            </p:nvSpPr>
            <p:spPr>
              <a:xfrm flipV="1">
                <a:off x="1696" y="2255"/>
                <a:ext cx="64" cy="72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sm"/>
                <a:tailEnd type="arrow" w="sm" len="sm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4" name="Rectangle 53">
                <a:extLst>
                  <a:ext uri="{FF2B5EF4-FFF2-40B4-BE49-F238E27FC236}">
                    <a16:creationId xmlns:a16="http://schemas.microsoft.com/office/drawing/2014/main" id="{314A86FE-6FC7-8347-AFB4-33E274136CA5}"/>
                  </a:ext>
                </a:extLst>
              </p:cNvPr>
              <p:cNvSpPr/>
              <p:nvPr/>
            </p:nvSpPr>
            <p:spPr>
              <a:xfrm>
                <a:off x="1376" y="3417"/>
                <a:ext cx="3750" cy="19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某时刻圆偏振光 </a:t>
                </a: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E 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随 </a:t>
                </a: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z 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的变化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5" name="Rectangle 54">
                <a:extLst>
                  <a:ext uri="{FF2B5EF4-FFF2-40B4-BE49-F238E27FC236}">
                    <a16:creationId xmlns:a16="http://schemas.microsoft.com/office/drawing/2014/main" id="{5B5C5892-49A9-C843-ACB0-D722AA8D5082}"/>
                  </a:ext>
                </a:extLst>
              </p:cNvPr>
              <p:cNvSpPr/>
              <p:nvPr/>
            </p:nvSpPr>
            <p:spPr>
              <a:xfrm>
                <a:off x="1696" y="2367"/>
                <a:ext cx="160" cy="20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E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6" name="Line 55">
                <a:extLst>
                  <a:ext uri="{FF2B5EF4-FFF2-40B4-BE49-F238E27FC236}">
                    <a16:creationId xmlns:a16="http://schemas.microsoft.com/office/drawing/2014/main" id="{1A6CC052-BE2F-4045-9D9D-94FF78FFD7F4}"/>
                  </a:ext>
                </a:extLst>
              </p:cNvPr>
              <p:cNvSpPr/>
              <p:nvPr/>
            </p:nvSpPr>
            <p:spPr>
              <a:xfrm flipV="1">
                <a:off x="1746" y="2389"/>
                <a:ext cx="104" cy="5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7" name="Line 56">
                <a:extLst>
                  <a:ext uri="{FF2B5EF4-FFF2-40B4-BE49-F238E27FC236}">
                    <a16:creationId xmlns:a16="http://schemas.microsoft.com/office/drawing/2014/main" id="{7F7DFAA9-2842-834A-8577-B5A42AC1AC93}"/>
                  </a:ext>
                </a:extLst>
              </p:cNvPr>
              <p:cNvSpPr/>
              <p:nvPr/>
            </p:nvSpPr>
            <p:spPr>
              <a:xfrm flipV="1">
                <a:off x="3190" y="3441"/>
                <a:ext cx="142" cy="1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headEnd type="none" w="med" len="sm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519AE38E-4C34-1D42-B0CD-AE24A8D01F4F}"/>
                  </a:ext>
                </a:extLst>
              </p:cNvPr>
              <p:cNvSpPr/>
              <p:nvPr/>
            </p:nvSpPr>
            <p:spPr>
              <a:xfrm>
                <a:off x="1851" y="2295"/>
                <a:ext cx="1513" cy="954"/>
              </a:xfrm>
              <a:custGeom>
                <a:avLst/>
                <a:gdLst>
                  <a:gd name="txL" fmla="*/ 0 w 3780"/>
                  <a:gd name="txT" fmla="*/ 0 h 2385"/>
                  <a:gd name="txR" fmla="*/ 3780 w 3780"/>
                  <a:gd name="txB" fmla="*/ 2385 h 2385"/>
                </a:gdLst>
                <a:ahLst/>
                <a:cxnLst>
                  <a:cxn ang="0">
                    <a:pos x="0" y="0"/>
                  </a:cxn>
                  <a:cxn ang="0">
                    <a:pos x="1725" y="1650"/>
                  </a:cxn>
                  <a:cxn ang="0">
                    <a:pos x="3780" y="2385"/>
                  </a:cxn>
                </a:cxnLst>
                <a:rect l="txL" t="txT" r="txR" b="txB"/>
                <a:pathLst>
                  <a:path w="3780" h="2385">
                    <a:moveTo>
                      <a:pt x="0" y="0"/>
                    </a:moveTo>
                    <a:cubicBezTo>
                      <a:pt x="547" y="626"/>
                      <a:pt x="1095" y="1253"/>
                      <a:pt x="1725" y="1650"/>
                    </a:cubicBezTo>
                    <a:cubicBezTo>
                      <a:pt x="2355" y="2047"/>
                      <a:pt x="3067" y="2216"/>
                      <a:pt x="3780" y="2385"/>
                    </a:cubicBezTo>
                  </a:path>
                </a:pathLst>
              </a:custGeom>
              <a:noFill/>
              <a:ln w="28575" cap="flat" cmpd="sng">
                <a:solidFill>
                  <a:srgbClr val="3333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69" name="Line 58">
                <a:extLst>
                  <a:ext uri="{FF2B5EF4-FFF2-40B4-BE49-F238E27FC236}">
                    <a16:creationId xmlns:a16="http://schemas.microsoft.com/office/drawing/2014/main" id="{8C223141-BE83-5F4C-AE73-4A68A8BD1B90}"/>
                  </a:ext>
                </a:extLst>
              </p:cNvPr>
              <p:cNvSpPr/>
              <p:nvPr/>
            </p:nvSpPr>
            <p:spPr>
              <a:xfrm>
                <a:off x="2757" y="3225"/>
                <a:ext cx="613" cy="96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0" name="Line 59">
                <a:extLst>
                  <a:ext uri="{FF2B5EF4-FFF2-40B4-BE49-F238E27FC236}">
                    <a16:creationId xmlns:a16="http://schemas.microsoft.com/office/drawing/2014/main" id="{E2835130-6ED6-894D-9DE9-EEFF5300B73F}"/>
                  </a:ext>
                </a:extLst>
              </p:cNvPr>
              <p:cNvSpPr/>
              <p:nvPr/>
            </p:nvSpPr>
            <p:spPr>
              <a:xfrm flipH="1" flipV="1">
                <a:off x="1857" y="3075"/>
                <a:ext cx="678" cy="114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sm" len="med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</p:grpSp>
        <p:grpSp>
          <p:nvGrpSpPr>
            <p:cNvPr id="122" name="Group 79">
              <a:extLst>
                <a:ext uri="{FF2B5EF4-FFF2-40B4-BE49-F238E27FC236}">
                  <a16:creationId xmlns:a16="http://schemas.microsoft.com/office/drawing/2014/main" id="{891210E3-E5D0-FA48-BEE6-062968DB91E0}"/>
                </a:ext>
              </a:extLst>
            </p:cNvPr>
            <p:cNvGrpSpPr/>
            <p:nvPr/>
          </p:nvGrpSpPr>
          <p:grpSpPr>
            <a:xfrm rot="644476">
              <a:off x="4184" y="3010"/>
              <a:ext cx="1021" cy="288"/>
              <a:chOff x="2256" y="1333"/>
              <a:chExt cx="1021" cy="288"/>
            </a:xfrm>
          </p:grpSpPr>
          <p:sp>
            <p:nvSpPr>
              <p:cNvPr id="123" name="Line 80">
                <a:extLst>
                  <a:ext uri="{FF2B5EF4-FFF2-40B4-BE49-F238E27FC236}">
                    <a16:creationId xmlns:a16="http://schemas.microsoft.com/office/drawing/2014/main" id="{9511EBE8-2F3F-134F-95C3-B2B8C94E7BB1}"/>
                  </a:ext>
                </a:extLst>
              </p:cNvPr>
              <p:cNvSpPr/>
              <p:nvPr/>
            </p:nvSpPr>
            <p:spPr>
              <a:xfrm flipH="1">
                <a:off x="2256" y="1480"/>
                <a:ext cx="397" cy="0"/>
              </a:xfrm>
              <a:prstGeom prst="line">
                <a:avLst/>
              </a:prstGeom>
              <a:ln w="38100" cap="flat" cmpd="sng">
                <a:solidFill>
                  <a:srgbClr val="3333CC"/>
                </a:solidFill>
                <a:prstDash val="solid"/>
                <a:headEnd type="none" w="med" len="med"/>
                <a:tailEnd type="triangle" w="med" len="lg"/>
              </a:ln>
            </p:spPr>
            <p:txBody>
              <a:bodyPr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24" name="Text Box 81">
                <a:extLst>
                  <a:ext uri="{FF2B5EF4-FFF2-40B4-BE49-F238E27FC236}">
                    <a16:creationId xmlns:a16="http://schemas.microsoft.com/office/drawing/2014/main" id="{6AC8603B-130C-EE44-B8BF-45D70948F987}"/>
                  </a:ext>
                </a:extLst>
              </p:cNvPr>
              <p:cNvSpPr txBox="1"/>
              <p:nvPr/>
            </p:nvSpPr>
            <p:spPr>
              <a:xfrm>
                <a:off x="2625" y="1333"/>
                <a:ext cx="65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49" charset="-122"/>
                    <a:cs typeface="+mn-cs"/>
                  </a:rPr>
                  <a:t>观测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93821A-73D0-1F4E-9FA8-5D6E6B2F09C0}"/>
              </a:ext>
            </a:extLst>
          </p:cNvPr>
          <p:cNvGrpSpPr/>
          <p:nvPr/>
        </p:nvGrpSpPr>
        <p:grpSpPr>
          <a:xfrm>
            <a:off x="5533149" y="3643288"/>
            <a:ext cx="3325045" cy="1285694"/>
            <a:chOff x="5533149" y="3643288"/>
            <a:chExt cx="3325045" cy="1285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891FB23-8EC7-4449-B880-683EBD2E3881}"/>
                    </a:ext>
                  </a:extLst>
                </p:cNvPr>
                <p:cNvSpPr txBox="1"/>
                <p:nvPr/>
              </p:nvSpPr>
              <p:spPr>
                <a:xfrm>
                  <a:off x="5831029" y="3643288"/>
                  <a:ext cx="29493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891FB23-8EC7-4449-B880-683EBD2E3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029" y="3643288"/>
                  <a:ext cx="294939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717" r="-3004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AD381C1-0590-694B-A63A-418D1C6B4757}"/>
                    </a:ext>
                  </a:extLst>
                </p:cNvPr>
                <p:cNvSpPr txBox="1"/>
                <p:nvPr/>
              </p:nvSpPr>
              <p:spPr>
                <a:xfrm>
                  <a:off x="5847177" y="4103280"/>
                  <a:ext cx="2958182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kumimoji="1" lang="en-US" altLang="zh-CN" sz="2400" b="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AD381C1-0590-694B-A63A-418D1C6B4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177" y="4103280"/>
                  <a:ext cx="2958182" cy="398507"/>
                </a:xfrm>
                <a:prstGeom prst="rect">
                  <a:avLst/>
                </a:prstGeom>
                <a:blipFill>
                  <a:blip r:embed="rId3"/>
                  <a:stretch>
                    <a:fillRect l="-1709" r="-299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AAA78BE-95E6-1142-8844-84B349B532C3}"/>
                    </a:ext>
                  </a:extLst>
                </p:cNvPr>
                <p:cNvSpPr txBox="1"/>
                <p:nvPr/>
              </p:nvSpPr>
              <p:spPr>
                <a:xfrm>
                  <a:off x="5847177" y="4559650"/>
                  <a:ext cx="3011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AAA78BE-95E6-1142-8844-84B349B53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177" y="4559650"/>
                  <a:ext cx="301101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81" t="-6667" r="-420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AutoShape 62">
              <a:extLst>
                <a:ext uri="{FF2B5EF4-FFF2-40B4-BE49-F238E27FC236}">
                  <a16:creationId xmlns:a16="http://schemas.microsoft.com/office/drawing/2014/main" id="{6F6C1A50-7F73-1A40-BB35-C4379FAB8085}"/>
                </a:ext>
              </a:extLst>
            </p:cNvPr>
            <p:cNvSpPr/>
            <p:nvPr/>
          </p:nvSpPr>
          <p:spPr>
            <a:xfrm>
              <a:off x="5533149" y="3722111"/>
              <a:ext cx="123825" cy="811212"/>
            </a:xfrm>
            <a:prstGeom prst="leftBrace">
              <a:avLst>
                <a:gd name="adj1" fmla="val 54593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64B5F4E-0C0C-D24D-9C9A-A40B9CD55659}"/>
              </a:ext>
            </a:extLst>
          </p:cNvPr>
          <p:cNvGrpSpPr/>
          <p:nvPr/>
        </p:nvGrpSpPr>
        <p:grpSpPr>
          <a:xfrm>
            <a:off x="4895667" y="3594410"/>
            <a:ext cx="3962527" cy="1285694"/>
            <a:chOff x="5533149" y="3643288"/>
            <a:chExt cx="3962527" cy="1285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6F4CB116-175E-EB42-B69E-653A0A611E93}"/>
                    </a:ext>
                  </a:extLst>
                </p:cNvPr>
                <p:cNvSpPr txBox="1"/>
                <p:nvPr/>
              </p:nvSpPr>
              <p:spPr>
                <a:xfrm>
                  <a:off x="5831029" y="3643288"/>
                  <a:ext cx="36397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𝑘𝑧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6F4CB116-175E-EB42-B69E-653A0A611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029" y="3643288"/>
                  <a:ext cx="363971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42" r="-2431" b="-379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ACD2BBC7-BE3C-5C47-B63A-3C7965885076}"/>
                    </a:ext>
                  </a:extLst>
                </p:cNvPr>
                <p:cNvSpPr txBox="1"/>
                <p:nvPr/>
              </p:nvSpPr>
              <p:spPr>
                <a:xfrm>
                  <a:off x="5847177" y="4103280"/>
                  <a:ext cx="3648499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𝑘𝑧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kumimoji="1" lang="en-US" altLang="zh-CN" sz="2400" b="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ACD2BBC7-BE3C-5C47-B63A-3C7965885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177" y="4103280"/>
                  <a:ext cx="3648499" cy="398507"/>
                </a:xfrm>
                <a:prstGeom prst="rect">
                  <a:avLst/>
                </a:prstGeom>
                <a:blipFill>
                  <a:blip r:embed="rId6"/>
                  <a:stretch>
                    <a:fillRect l="-1389" r="-243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CF78CCB-7AFF-8747-901A-703A78107809}"/>
                    </a:ext>
                  </a:extLst>
                </p:cNvPr>
                <p:cNvSpPr txBox="1"/>
                <p:nvPr/>
              </p:nvSpPr>
              <p:spPr>
                <a:xfrm>
                  <a:off x="5847177" y="4559650"/>
                  <a:ext cx="3011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CF78CCB-7AFF-8747-901A-703A78107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177" y="4559650"/>
                  <a:ext cx="301101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81"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AutoShape 62">
              <a:extLst>
                <a:ext uri="{FF2B5EF4-FFF2-40B4-BE49-F238E27FC236}">
                  <a16:creationId xmlns:a16="http://schemas.microsoft.com/office/drawing/2014/main" id="{88231296-30FF-A24E-97C5-DC45880D59F6}"/>
                </a:ext>
              </a:extLst>
            </p:cNvPr>
            <p:cNvSpPr/>
            <p:nvPr/>
          </p:nvSpPr>
          <p:spPr>
            <a:xfrm>
              <a:off x="5533149" y="3722111"/>
              <a:ext cx="123825" cy="811212"/>
            </a:xfrm>
            <a:prstGeom prst="leftBrace">
              <a:avLst>
                <a:gd name="adj1" fmla="val 54593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/>
              <a:endParaRPr lang="zh-CN" altLang="en-US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54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615202-EF18-CE4E-852E-3D331CB31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27512" cy="52565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1C9124-90E8-2F4F-9BB6-94AC0B57DC29}"/>
              </a:ext>
            </a:extLst>
          </p:cNvPr>
          <p:cNvSpPr/>
          <p:nvPr/>
        </p:nvSpPr>
        <p:spPr>
          <a:xfrm>
            <a:off x="323528" y="5157192"/>
            <a:ext cx="2160240" cy="792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62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>
            <a:extLst>
              <a:ext uri="{FF2B5EF4-FFF2-40B4-BE49-F238E27FC236}">
                <a16:creationId xmlns:a16="http://schemas.microsoft.com/office/drawing/2014/main" id="{1BA8E559-2056-F041-817A-3D960A6C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858" y="266819"/>
            <a:ext cx="533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五</a:t>
            </a:r>
            <a:r>
              <a:rPr kumimoji="0" lang="zh-Han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、自然光（非偏振光）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98" name="Text Box 3">
            <a:extLst>
              <a:ext uri="{FF2B5EF4-FFF2-40B4-BE49-F238E27FC236}">
                <a16:creationId xmlns:a16="http://schemas.microsoft.com/office/drawing/2014/main" id="{70C727FE-0DE4-C048-8827-82C294D489C7}"/>
              </a:ext>
            </a:extLst>
          </p:cNvPr>
          <p:cNvSpPr txBox="1"/>
          <p:nvPr/>
        </p:nvSpPr>
        <p:spPr>
          <a:xfrm>
            <a:off x="1052308" y="1977843"/>
            <a:ext cx="7239000" cy="89255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任一原子或分子的任一次辐射的光波列都具有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恒定的振动方向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一列偏振方向确定的线偏振光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129" name="Rectangle 26">
            <a:extLst>
              <a:ext uri="{FF2B5EF4-FFF2-40B4-BE49-F238E27FC236}">
                <a16:creationId xmlns:a16="http://schemas.microsoft.com/office/drawing/2014/main" id="{11BC208C-F4CD-094D-B6E1-618C0E5EC852}"/>
              </a:ext>
            </a:extLst>
          </p:cNvPr>
          <p:cNvSpPr/>
          <p:nvPr/>
        </p:nvSpPr>
        <p:spPr>
          <a:xfrm>
            <a:off x="611560" y="1093112"/>
            <a:ext cx="3791423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自然光源的发光机制：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608EB5D4-11F0-9640-B697-DCFAC25E0067}"/>
              </a:ext>
            </a:extLst>
          </p:cNvPr>
          <p:cNvSpPr txBox="1"/>
          <p:nvPr/>
        </p:nvSpPr>
        <p:spPr>
          <a:xfrm>
            <a:off x="1052308" y="3395756"/>
            <a:ext cx="7239000" cy="89255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空间分布的均匀性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：光波列的光矢量可朝任意方向且各个方向出现的概率相同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38856F9D-C699-B240-B06D-2EEA9CCE3F80}"/>
              </a:ext>
            </a:extLst>
          </p:cNvPr>
          <p:cNvSpPr txBox="1"/>
          <p:nvPr/>
        </p:nvSpPr>
        <p:spPr>
          <a:xfrm>
            <a:off x="1052308" y="4672281"/>
            <a:ext cx="7239000" cy="89255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相位分布的均匀性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：光矢量的初相位可取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0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到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2π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之间任意值，且各个值出现的概率相同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71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8" grpId="0"/>
      <p:bldP spid="129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12700" tIns="12700" rIns="12700" bIns="1270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12700" tIns="12700" rIns="12700" bIns="1270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黑体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808080"/>
            </a:gs>
            <a:gs pos="50000">
              <a:srgbClr val="FFFFFF"/>
            </a:gs>
            <a:gs pos="100000">
              <a:srgbClr val="808080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2" charset="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808080"/>
            </a:gs>
            <a:gs pos="50000">
              <a:srgbClr val="FFFFFF"/>
            </a:gs>
            <a:gs pos="100000">
              <a:srgbClr val="808080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2" charset="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808080"/>
            </a:gs>
            <a:gs pos="50000">
              <a:srgbClr val="FFFFFF"/>
            </a:gs>
            <a:gs pos="100000">
              <a:srgbClr val="808080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2" charset="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808080"/>
            </a:gs>
            <a:gs pos="50000">
              <a:srgbClr val="FFFFFF"/>
            </a:gs>
            <a:gs pos="100000">
              <a:srgbClr val="808080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2" charset="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72259</TotalTime>
  <Words>4301</Words>
  <Application>Microsoft Macintosh PowerPoint</Application>
  <PresentationFormat>全屏显示(4:3)</PresentationFormat>
  <Paragraphs>1481</Paragraphs>
  <Slides>62</Slides>
  <Notes>32</Notes>
  <HiddenSlides>7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88" baseType="lpstr">
      <vt:lpstr>仿宋_GB2312</vt:lpstr>
      <vt:lpstr>SimHei</vt:lpstr>
      <vt:lpstr>SimHei</vt:lpstr>
      <vt:lpstr>华文新魏</vt:lpstr>
      <vt:lpstr>华文中宋</vt:lpstr>
      <vt:lpstr>KaiTi</vt:lpstr>
      <vt:lpstr>楷体_GB2312</vt:lpstr>
      <vt:lpstr>宋体</vt:lpstr>
      <vt:lpstr>幼圆</vt:lpstr>
      <vt:lpstr>Arial</vt:lpstr>
      <vt:lpstr>Arial Black</vt:lpstr>
      <vt:lpstr>Arial Narrow</vt:lpstr>
      <vt:lpstr>Bookman Old Style</vt:lpstr>
      <vt:lpstr>Calibri</vt:lpstr>
      <vt:lpstr>Cambria Math</vt:lpstr>
      <vt:lpstr>Gill Sans MT</vt:lpstr>
      <vt:lpstr>Symbol</vt:lpstr>
      <vt:lpstr>Times New Roman</vt:lpstr>
      <vt:lpstr>Wingdings</vt:lpstr>
      <vt:lpstr>包裹</vt:lpstr>
      <vt:lpstr>2_默认设计模板</vt:lpstr>
      <vt:lpstr>1_默认设计模板</vt:lpstr>
      <vt:lpstr>3_默认设计模板</vt:lpstr>
      <vt:lpstr>Equation.3</vt:lpstr>
      <vt:lpstr>公式</vt:lpstr>
      <vt:lpstr>Equation</vt:lpstr>
      <vt:lpstr>第十五章  光的偏振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讨论</vt:lpstr>
      <vt:lpstr>续</vt:lpstr>
      <vt:lpstr>续</vt:lpstr>
      <vt:lpstr>续</vt:lpstr>
      <vt:lpstr>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方解石</vt:lpstr>
      <vt:lpstr>光轴方向</vt:lpstr>
      <vt:lpstr>特点</vt:lpstr>
      <vt:lpstr>PowerPoint 演示文稿</vt:lpstr>
      <vt:lpstr>PowerPoint 演示文稿</vt:lpstr>
      <vt:lpstr>主折射率简表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CDEX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lastModifiedBy>abc6081</cp:lastModifiedBy>
  <cp:revision>4355</cp:revision>
  <cp:lastPrinted>2019-05-29T05:55:09Z</cp:lastPrinted>
  <dcterms:created xsi:type="dcterms:W3CDTF">2013-09-16T02:10:06Z</dcterms:created>
  <dcterms:modified xsi:type="dcterms:W3CDTF">2022-05-26T05:12:00Z</dcterms:modified>
</cp:coreProperties>
</file>